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C64A90F_CEB2A668.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 id="2147483648" r:id="rId5"/>
    <p:sldMasterId id="2147483717" r:id="rId6"/>
    <p:sldMasterId id="2147483722" r:id="rId7"/>
    <p:sldMasterId id="2147483740" r:id="rId8"/>
    <p:sldMasterId id="2147483745" r:id="rId9"/>
    <p:sldMasterId id="2147483773" r:id="rId10"/>
  </p:sldMasterIdLst>
  <p:notesMasterIdLst>
    <p:notesMasterId r:id="rId137"/>
  </p:notesMasterIdLst>
  <p:handoutMasterIdLst>
    <p:handoutMasterId r:id="rId138"/>
  </p:handoutMasterIdLst>
  <p:sldIdLst>
    <p:sldId id="277" r:id="rId11"/>
    <p:sldId id="2086971614" r:id="rId12"/>
    <p:sldId id="2086971636" r:id="rId13"/>
    <p:sldId id="2086971616" r:id="rId14"/>
    <p:sldId id="2086971499" r:id="rId15"/>
    <p:sldId id="2086971032" r:id="rId16"/>
    <p:sldId id="2086971637" r:id="rId17"/>
    <p:sldId id="2086971044" r:id="rId18"/>
    <p:sldId id="2086971502" r:id="rId19"/>
    <p:sldId id="2086971505" r:id="rId20"/>
    <p:sldId id="2086971035" r:id="rId21"/>
    <p:sldId id="2086971036" r:id="rId22"/>
    <p:sldId id="2086971041" r:id="rId23"/>
    <p:sldId id="2086971042" r:id="rId24"/>
    <p:sldId id="2086971617" r:id="rId25"/>
    <p:sldId id="2086971507" r:id="rId26"/>
    <p:sldId id="2086971618" r:id="rId27"/>
    <p:sldId id="2086971519" r:id="rId28"/>
    <p:sldId id="2086971520" r:id="rId29"/>
    <p:sldId id="2086971521" r:id="rId30"/>
    <p:sldId id="2086971522" r:id="rId31"/>
    <p:sldId id="2086971523" r:id="rId32"/>
    <p:sldId id="2086971525" r:id="rId33"/>
    <p:sldId id="2086971526" r:id="rId34"/>
    <p:sldId id="2086971613" r:id="rId35"/>
    <p:sldId id="2086971619" r:id="rId36"/>
    <p:sldId id="2086971552" r:id="rId37"/>
    <p:sldId id="2086971610" r:id="rId38"/>
    <p:sldId id="2086971611" r:id="rId39"/>
    <p:sldId id="2086971548" r:id="rId40"/>
    <p:sldId id="2086971549" r:id="rId41"/>
    <p:sldId id="2086971639" r:id="rId42"/>
    <p:sldId id="2086971551" r:id="rId43"/>
    <p:sldId id="2086971553" r:id="rId44"/>
    <p:sldId id="2086971554" r:id="rId45"/>
    <p:sldId id="2086971640" r:id="rId46"/>
    <p:sldId id="2086971641" r:id="rId47"/>
    <p:sldId id="2086971557" r:id="rId48"/>
    <p:sldId id="2086971620" r:id="rId49"/>
    <p:sldId id="2086971642" r:id="rId50"/>
    <p:sldId id="2086971643" r:id="rId51"/>
    <p:sldId id="2086971530" r:id="rId52"/>
    <p:sldId id="2086971644" r:id="rId53"/>
    <p:sldId id="2086971645" r:id="rId54"/>
    <p:sldId id="2086971646" r:id="rId55"/>
    <p:sldId id="2086971647" r:id="rId56"/>
    <p:sldId id="2086971622" r:id="rId57"/>
    <p:sldId id="2086971648" r:id="rId58"/>
    <p:sldId id="2086971537" r:id="rId59"/>
    <p:sldId id="2086971538" r:id="rId60"/>
    <p:sldId id="2086971649" r:id="rId61"/>
    <p:sldId id="2086971540" r:id="rId62"/>
    <p:sldId id="2086971623" r:id="rId63"/>
    <p:sldId id="2086971650" r:id="rId64"/>
    <p:sldId id="2086971651" r:id="rId65"/>
    <p:sldId id="2086971624" r:id="rId66"/>
    <p:sldId id="2086971543" r:id="rId67"/>
    <p:sldId id="2086971544" r:id="rId68"/>
    <p:sldId id="2086971545" r:id="rId69"/>
    <p:sldId id="2086971546" r:id="rId70"/>
    <p:sldId id="2086971652" r:id="rId71"/>
    <p:sldId id="2086971625" r:id="rId72"/>
    <p:sldId id="2086971562" r:id="rId73"/>
    <p:sldId id="2086971563" r:id="rId74"/>
    <p:sldId id="2086971566" r:id="rId75"/>
    <p:sldId id="2086971654" r:id="rId76"/>
    <p:sldId id="2086971655" r:id="rId77"/>
    <p:sldId id="2086971565" r:id="rId78"/>
    <p:sldId id="2086971561" r:id="rId79"/>
    <p:sldId id="2086971656" r:id="rId80"/>
    <p:sldId id="2086971570" r:id="rId81"/>
    <p:sldId id="2086971575" r:id="rId82"/>
    <p:sldId id="2086971577" r:id="rId83"/>
    <p:sldId id="2086971571" r:id="rId84"/>
    <p:sldId id="2086971626" r:id="rId85"/>
    <p:sldId id="2086971657" r:id="rId86"/>
    <p:sldId id="2086971658" r:id="rId87"/>
    <p:sldId id="2086971659" r:id="rId88"/>
    <p:sldId id="2086971660" r:id="rId89"/>
    <p:sldId id="2086971581" r:id="rId90"/>
    <p:sldId id="2086971582" r:id="rId91"/>
    <p:sldId id="2086971583" r:id="rId92"/>
    <p:sldId id="2086971584" r:id="rId93"/>
    <p:sldId id="2086971587" r:id="rId94"/>
    <p:sldId id="2086971588" r:id="rId95"/>
    <p:sldId id="2086971589" r:id="rId96"/>
    <p:sldId id="2086971591" r:id="rId97"/>
    <p:sldId id="2086971675" r:id="rId98"/>
    <p:sldId id="2086971592" r:id="rId99"/>
    <p:sldId id="2086971685" r:id="rId100"/>
    <p:sldId id="2086971686" r:id="rId101"/>
    <p:sldId id="2086971687" r:id="rId102"/>
    <p:sldId id="2086971688" r:id="rId103"/>
    <p:sldId id="2086971594" r:id="rId104"/>
    <p:sldId id="2086971596" r:id="rId105"/>
    <p:sldId id="2086971608" r:id="rId106"/>
    <p:sldId id="2086971628" r:id="rId107"/>
    <p:sldId id="2086971638" r:id="rId108"/>
    <p:sldId id="2086971630" r:id="rId109"/>
    <p:sldId id="2086971676" r:id="rId110"/>
    <p:sldId id="2086971602" r:id="rId111"/>
    <p:sldId id="2086971603" r:id="rId112"/>
    <p:sldId id="2086971604" r:id="rId113"/>
    <p:sldId id="2086971605" r:id="rId114"/>
    <p:sldId id="2086971607" r:id="rId115"/>
    <p:sldId id="2086971635" r:id="rId116"/>
    <p:sldId id="2086971673" r:id="rId117"/>
    <p:sldId id="2086971627" r:id="rId118"/>
    <p:sldId id="2086971597" r:id="rId119"/>
    <p:sldId id="2086971599" r:id="rId120"/>
    <p:sldId id="2086971672" r:id="rId121"/>
    <p:sldId id="2086971662" r:id="rId122"/>
    <p:sldId id="2086971678" r:id="rId123"/>
    <p:sldId id="2086971679" r:id="rId124"/>
    <p:sldId id="2086971600" r:id="rId125"/>
    <p:sldId id="2086971677" r:id="rId126"/>
    <p:sldId id="2086971663" r:id="rId127"/>
    <p:sldId id="2086971601" r:id="rId128"/>
    <p:sldId id="2086971664" r:id="rId129"/>
    <p:sldId id="2086971671" r:id="rId130"/>
    <p:sldId id="2086971682" r:id="rId131"/>
    <p:sldId id="2086971666" r:id="rId132"/>
    <p:sldId id="2086971681" r:id="rId133"/>
    <p:sldId id="2086971683" r:id="rId134"/>
    <p:sldId id="2086971680" r:id="rId135"/>
    <p:sldId id="381" r:id="rId136"/>
  </p:sldIdLst>
  <p:sldSz cx="12192000" cy="6858000"/>
  <p:notesSz cx="6858000" cy="9144000"/>
  <p:embeddedFontLst>
    <p:embeddedFont>
      <p:font typeface="Cambria Math" panose="02040503050406030204" pitchFamily="18" charset="0"/>
      <p:regular r:id="rId139"/>
    </p:embeddedFont>
    <p:embeddedFont>
      <p:font typeface="Consolas" panose="020B0609020204030204" pitchFamily="49" charset="0"/>
      <p:regular r:id="rId140"/>
      <p:bold r:id="rId141"/>
      <p:italic r:id="rId142"/>
      <p:boldItalic r:id="rId143"/>
    </p:embeddedFont>
    <p:embeddedFont>
      <p:font typeface="Poppins" panose="00000500000000000000" pitchFamily="2" charset="0"/>
      <p:regular r:id="rId144"/>
      <p:bold r:id="rId145"/>
      <p:italic r:id="rId146"/>
      <p:boldItalic r:id="rId147"/>
    </p:embeddedFont>
    <p:embeddedFont>
      <p:font typeface="Poppins SemiBold" panose="00000700000000000000" pitchFamily="2" charset="0"/>
      <p:regular r:id="rId148"/>
      <p:bold r:id="rId149"/>
      <p:italic r:id="rId150"/>
      <p:boldItalic r:id="rId1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 title slide" id="{CB665287-4BB3-4A84-84F1-3473CE2B3AEC}">
          <p14:sldIdLst>
            <p14:sldId id="277"/>
          </p14:sldIdLst>
        </p14:section>
        <p14:section name="Title Slide Overarching Master" id="{754978C1-E702-45D8-A8E3-D5153CB34632}">
          <p14:sldIdLst/>
        </p14:section>
        <p14:section name="Template Quick Start Guide" id="{3C203ECA-AF38-4869-8440-A138BB9E0498}">
          <p14:sldIdLst>
            <p14:sldId id="2086971614"/>
            <p14:sldId id="2086971636"/>
            <p14:sldId id="2086971616"/>
            <p14:sldId id="2086971499"/>
            <p14:sldId id="2086971032"/>
            <p14:sldId id="2086971637"/>
            <p14:sldId id="2086971044"/>
            <p14:sldId id="2086971502"/>
            <p14:sldId id="2086971505"/>
            <p14:sldId id="2086971035"/>
            <p14:sldId id="2086971036"/>
            <p14:sldId id="2086971041"/>
            <p14:sldId id="2086971042"/>
            <p14:sldId id="2086971617"/>
            <p14:sldId id="2086971507"/>
            <p14:sldId id="2086971618"/>
            <p14:sldId id="2086971519"/>
            <p14:sldId id="2086971520"/>
            <p14:sldId id="2086971521"/>
            <p14:sldId id="2086971522"/>
            <p14:sldId id="2086971523"/>
            <p14:sldId id="2086971525"/>
            <p14:sldId id="2086971526"/>
            <p14:sldId id="2086971613"/>
            <p14:sldId id="2086971619"/>
            <p14:sldId id="2086971552"/>
            <p14:sldId id="2086971610"/>
            <p14:sldId id="2086971611"/>
            <p14:sldId id="2086971548"/>
            <p14:sldId id="2086971549"/>
            <p14:sldId id="2086971639"/>
            <p14:sldId id="2086971551"/>
            <p14:sldId id="2086971553"/>
            <p14:sldId id="2086971554"/>
            <p14:sldId id="2086971640"/>
            <p14:sldId id="2086971641"/>
            <p14:sldId id="2086971557"/>
            <p14:sldId id="2086971620"/>
            <p14:sldId id="2086971642"/>
            <p14:sldId id="2086971643"/>
            <p14:sldId id="2086971530"/>
            <p14:sldId id="2086971644"/>
            <p14:sldId id="2086971645"/>
            <p14:sldId id="2086971646"/>
            <p14:sldId id="2086971647"/>
            <p14:sldId id="2086971622"/>
            <p14:sldId id="2086971648"/>
            <p14:sldId id="2086971537"/>
            <p14:sldId id="2086971538"/>
            <p14:sldId id="2086971649"/>
            <p14:sldId id="2086971540"/>
            <p14:sldId id="2086971623"/>
            <p14:sldId id="2086971650"/>
            <p14:sldId id="2086971651"/>
            <p14:sldId id="2086971624"/>
            <p14:sldId id="2086971543"/>
            <p14:sldId id="2086971544"/>
            <p14:sldId id="2086971545"/>
            <p14:sldId id="2086971546"/>
            <p14:sldId id="2086971652"/>
            <p14:sldId id="2086971625"/>
            <p14:sldId id="2086971562"/>
            <p14:sldId id="2086971563"/>
            <p14:sldId id="2086971566"/>
            <p14:sldId id="2086971654"/>
            <p14:sldId id="2086971655"/>
            <p14:sldId id="2086971565"/>
            <p14:sldId id="2086971561"/>
            <p14:sldId id="2086971656"/>
            <p14:sldId id="2086971570"/>
            <p14:sldId id="2086971575"/>
            <p14:sldId id="2086971577"/>
            <p14:sldId id="2086971571"/>
            <p14:sldId id="2086971626"/>
            <p14:sldId id="2086971657"/>
            <p14:sldId id="2086971658"/>
            <p14:sldId id="2086971659"/>
            <p14:sldId id="2086971660"/>
            <p14:sldId id="2086971581"/>
            <p14:sldId id="2086971582"/>
            <p14:sldId id="2086971583"/>
            <p14:sldId id="2086971584"/>
            <p14:sldId id="2086971587"/>
            <p14:sldId id="2086971588"/>
            <p14:sldId id="2086971589"/>
            <p14:sldId id="2086971591"/>
            <p14:sldId id="2086971675"/>
            <p14:sldId id="2086971592"/>
            <p14:sldId id="2086971685"/>
            <p14:sldId id="2086971686"/>
            <p14:sldId id="2086971687"/>
            <p14:sldId id="2086971688"/>
            <p14:sldId id="2086971594"/>
            <p14:sldId id="2086971596"/>
            <p14:sldId id="2086971608"/>
            <p14:sldId id="2086971628"/>
            <p14:sldId id="2086971638"/>
            <p14:sldId id="2086971630"/>
            <p14:sldId id="2086971676"/>
            <p14:sldId id="2086971602"/>
            <p14:sldId id="2086971603"/>
            <p14:sldId id="2086971604"/>
            <p14:sldId id="2086971605"/>
            <p14:sldId id="2086971607"/>
            <p14:sldId id="2086971635"/>
            <p14:sldId id="2086971673"/>
            <p14:sldId id="2086971627"/>
            <p14:sldId id="2086971597"/>
            <p14:sldId id="2086971599"/>
            <p14:sldId id="2086971672"/>
            <p14:sldId id="2086971662"/>
            <p14:sldId id="2086971678"/>
            <p14:sldId id="2086971679"/>
            <p14:sldId id="2086971600"/>
            <p14:sldId id="2086971677"/>
            <p14:sldId id="2086971663"/>
            <p14:sldId id="2086971601"/>
            <p14:sldId id="2086971664"/>
            <p14:sldId id="2086971671"/>
            <p14:sldId id="2086971682"/>
            <p14:sldId id="2086971666"/>
            <p14:sldId id="2086971681"/>
            <p14:sldId id="2086971683"/>
            <p14:sldId id="2086971680"/>
          </p14:sldIdLst>
        </p14:section>
        <p14:section name="Content Layout Basics" id="{6D933FAA-ABE5-4AF1-9F0D-C576FCD70C21}">
          <p14:sldIdLst/>
        </p14:section>
        <p14:section name="Headline &amp; photo layout by business" id="{44088D35-8B78-4FC5-A838-B35EC459D00B}">
          <p14:sldIdLst/>
        </p14:section>
        <p14:section name="Transition Slide Option 1" id="{AB24D02A-FDBB-45D9-A771-3AF701C0E944}">
          <p14:sldIdLst/>
        </p14:section>
        <p14:section name="Icon Library" id="{B4701E87-3C53-4EDE-BBE8-3B6ABAA1FC28}">
          <p14:sldIdLst/>
        </p14:section>
        <p14:section name="Charts &amp; Graph Basics" id="{96AF233A-AC55-44EB-99E5-23738FAEF6F9}">
          <p14:sldIdLst/>
        </p14:section>
        <p14:section name="Logo Slide" id="{9EB55CB3-DD18-4B6C-8D4F-B58A73A4F077}">
          <p14:sldIdLst/>
        </p14:section>
        <p14:section name="Light mode | section dividers" id="{ED4BAB98-7B09-4EFB-877F-664805C2091E}">
          <p14:sldIdLst/>
        </p14:section>
        <p14:section name="Light mode | basic layouts" id="{BD502495-D6DB-4889-988C-D31F7E74F681}">
          <p14:sldIdLst/>
        </p14:section>
        <p14:section name="Light mode | layout options" id="{BDECC919-880D-4BA0-9339-70BDB1A5CE14}">
          <p14:sldIdLst/>
        </p14:section>
        <p14:section name="Light mode | closing slides" id="{E487ECAC-2452-4034-A13B-36C3630CCE02}">
          <p14:sldIdLst>
            <p14:sldId id="381"/>
          </p14:sldIdLst>
        </p14:section>
        <p14:section name="Dark mode | title slide" id="{7A08B73E-75B3-4C3A-8F76-44932538741D}">
          <p14:sldIdLst/>
        </p14:section>
        <p14:section name="Dark mode | section dividers" id="{52EA4516-183D-4F15-B74D-FAF2EA8F1E9D}">
          <p14:sldIdLst/>
        </p14:section>
        <p14:section name="Dark mode | basic layouts" id="{C6CCF633-ED8D-40B9-BF58-894689220628}">
          <p14:sldIdLst/>
        </p14:section>
        <p14:section name="Dark mode | layout options" id="{F6BB2CC0-653C-4DF7-9297-2634CD04A896}">
          <p14:sldIdLst/>
        </p14:section>
        <p14:section name="Dark mode | closing slides" id="{6C57CAB2-D050-4FD5-859E-FE5934DB900F}">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C99E51-F906-6478-2248-9BCF50CB2F97}" name="Cristina Toader" initials="CT" userId="S::cristina.toader@nxp.com::aefe57ae-8873-409d-a68d-503e819f525a" providerId="AD"/>
  <p188:author id="{9FAE52F0-35F0-D6F1-A1CA-FE893E89E76B}" name="Vlad Talmaciu" initials="VT" userId="S::vlad.talmaciu@nxp.com::b5e5d59c-6398-4b02-bb1a-969a739577a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EAFE0"/>
    <a:srgbClr val="C8C8C8"/>
    <a:srgbClr val="E9E9E9"/>
    <a:srgbClr val="F7F4F0"/>
    <a:srgbClr val="F2F2F2"/>
    <a:srgbClr val="FBFBFB"/>
    <a:srgbClr val="E6E6E6"/>
    <a:srgbClr val="EAEAEA"/>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65" autoAdjust="0"/>
  </p:normalViewPr>
  <p:slideViewPr>
    <p:cSldViewPr snapToGrid="0">
      <p:cViewPr varScale="1">
        <p:scale>
          <a:sx n="103" d="100"/>
          <a:sy n="103" d="100"/>
        </p:scale>
        <p:origin x="876" y="10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handoutMaster" Target="handoutMasters/handoutMaster1.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font" Target="fonts/font11.fntdata"/><Relationship Id="rId5" Type="http://schemas.openxmlformats.org/officeDocument/2006/relationships/slideMaster" Target="slideMasters/slideMaster2.xml"/><Relationship Id="rId95" Type="http://schemas.openxmlformats.org/officeDocument/2006/relationships/slide" Target="slides/slide85.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font" Target="fonts/font1.fntdata"/><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font" Target="fonts/font12.fntdata"/><Relationship Id="rId155" Type="http://schemas.openxmlformats.org/officeDocument/2006/relationships/tableStyles" Target="tableStyles.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font" Target="fonts/font2.fntdata"/><Relationship Id="rId145"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font" Target="fonts/font13.fntdata"/><Relationship Id="rId156" Type="http://schemas.microsoft.com/office/2016/11/relationships/changesInfo" Target="changesInfos/changesInfo1.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font" Target="fonts/font3.fntdata"/><Relationship Id="rId146" Type="http://schemas.openxmlformats.org/officeDocument/2006/relationships/font" Target="fonts/font8.fntdata"/><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microsoft.com/office/2018/10/relationships/authors" Target="authors.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presProps" Target="presProp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font" Target="fonts/font9.fntdata"/><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font" Target="fonts/font4.fntdata"/><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viewProps" Target="viewProp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font" Target="fonts/font5.fntdata"/><Relationship Id="rId148"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theme" Target="theme/theme1.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font" Target="fonts/font6.fntdata"/><Relationship Id="rId90" Type="http://schemas.openxmlformats.org/officeDocument/2006/relationships/slide" Target="slides/slide80.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Toader" userId="aefe57ae-8873-409d-a68d-503e819f525a" providerId="ADAL" clId="{3C3FFBC1-9003-47B3-97FC-F75837B30FDA}"/>
    <pc:docChg chg="undo redo custSel addSld delSld modSld sldOrd addMainMaster delMainMaster addSection delSection modSection">
      <pc:chgData name="Cristina Toader" userId="aefe57ae-8873-409d-a68d-503e819f525a" providerId="ADAL" clId="{3C3FFBC1-9003-47B3-97FC-F75837B30FDA}" dt="2025-06-10T11:24:33.665" v="3259" actId="729"/>
      <pc:docMkLst>
        <pc:docMk/>
      </pc:docMkLst>
      <pc:sldChg chg="modSp add del mod">
        <pc:chgData name="Cristina Toader" userId="aefe57ae-8873-409d-a68d-503e819f525a" providerId="ADAL" clId="{3C3FFBC1-9003-47B3-97FC-F75837B30FDA}" dt="2025-05-29T16:26:01.506" v="92" actId="47"/>
        <pc:sldMkLst>
          <pc:docMk/>
          <pc:sldMk cId="4085176220" sldId="277"/>
        </pc:sldMkLst>
        <pc:spChg chg="mod">
          <ac:chgData name="Cristina Toader" userId="aefe57ae-8873-409d-a68d-503e819f525a" providerId="ADAL" clId="{3C3FFBC1-9003-47B3-97FC-F75837B30FDA}" dt="2025-05-29T16:01:07.586" v="1" actId="20577"/>
          <ac:spMkLst>
            <pc:docMk/>
            <pc:sldMk cId="4085176220" sldId="277"/>
            <ac:spMk id="6" creationId="{D1D186FE-85FC-5049-EC94-1E1B1012A329}"/>
          </ac:spMkLst>
        </pc:spChg>
      </pc:sldChg>
      <pc:sldChg chg="add del">
        <pc:chgData name="Cristina Toader" userId="aefe57ae-8873-409d-a68d-503e819f525a" providerId="ADAL" clId="{3C3FFBC1-9003-47B3-97FC-F75837B30FDA}" dt="2025-05-29T16:26:01.506" v="92" actId="47"/>
        <pc:sldMkLst>
          <pc:docMk/>
          <pc:sldMk cId="3849405780" sldId="381"/>
        </pc:sldMkLst>
      </pc:sldChg>
      <pc:sldChg chg="add del">
        <pc:chgData name="Cristina Toader" userId="aefe57ae-8873-409d-a68d-503e819f525a" providerId="ADAL" clId="{3C3FFBC1-9003-47B3-97FC-F75837B30FDA}" dt="2025-05-29T16:26:01.506" v="92" actId="47"/>
        <pc:sldMkLst>
          <pc:docMk/>
          <pc:sldMk cId="3446028455" sldId="2086971032"/>
        </pc:sldMkLst>
      </pc:sldChg>
      <pc:sldChg chg="add del">
        <pc:chgData name="Cristina Toader" userId="aefe57ae-8873-409d-a68d-503e819f525a" providerId="ADAL" clId="{3C3FFBC1-9003-47B3-97FC-F75837B30FDA}" dt="2025-05-29T16:26:01.506" v="92" actId="47"/>
        <pc:sldMkLst>
          <pc:docMk/>
          <pc:sldMk cId="928022122" sldId="2086971035"/>
        </pc:sldMkLst>
      </pc:sldChg>
      <pc:sldChg chg="add del">
        <pc:chgData name="Cristina Toader" userId="aefe57ae-8873-409d-a68d-503e819f525a" providerId="ADAL" clId="{3C3FFBC1-9003-47B3-97FC-F75837B30FDA}" dt="2025-05-29T16:26:01.506" v="92" actId="47"/>
        <pc:sldMkLst>
          <pc:docMk/>
          <pc:sldMk cId="2285859902" sldId="2086971036"/>
        </pc:sldMkLst>
      </pc:sldChg>
      <pc:sldChg chg="modSp add del mod">
        <pc:chgData name="Cristina Toader" userId="aefe57ae-8873-409d-a68d-503e819f525a" providerId="ADAL" clId="{3C3FFBC1-9003-47B3-97FC-F75837B30FDA}" dt="2025-05-29T16:26:01.506" v="92" actId="47"/>
        <pc:sldMkLst>
          <pc:docMk/>
          <pc:sldMk cId="1251935064" sldId="2086971041"/>
        </pc:sldMkLst>
        <pc:spChg chg="mod">
          <ac:chgData name="Cristina Toader" userId="aefe57ae-8873-409d-a68d-503e819f525a" providerId="ADAL" clId="{3C3FFBC1-9003-47B3-97FC-F75837B30FDA}" dt="2025-05-29T16:25:59.431" v="91"/>
          <ac:spMkLst>
            <pc:docMk/>
            <pc:sldMk cId="1251935064" sldId="2086971041"/>
            <ac:spMk id="4" creationId="{AFC1A2AD-E538-4BB3-A1FF-85ACB50D44AF}"/>
          </ac:spMkLst>
        </pc:spChg>
      </pc:sldChg>
      <pc:sldChg chg="add del">
        <pc:chgData name="Cristina Toader" userId="aefe57ae-8873-409d-a68d-503e819f525a" providerId="ADAL" clId="{3C3FFBC1-9003-47B3-97FC-F75837B30FDA}" dt="2025-05-29T16:26:01.506" v="92" actId="47"/>
        <pc:sldMkLst>
          <pc:docMk/>
          <pc:sldMk cId="2800571291" sldId="2086971042"/>
        </pc:sldMkLst>
      </pc:sldChg>
      <pc:sldChg chg="add del">
        <pc:chgData name="Cristina Toader" userId="aefe57ae-8873-409d-a68d-503e819f525a" providerId="ADAL" clId="{3C3FFBC1-9003-47B3-97FC-F75837B30FDA}" dt="2025-05-29T16:26:01.506" v="92" actId="47"/>
        <pc:sldMkLst>
          <pc:docMk/>
          <pc:sldMk cId="3041142509" sldId="2086971044"/>
        </pc:sldMkLst>
      </pc:sldChg>
      <pc:sldChg chg="addSp delSp add del mod ord">
        <pc:chgData name="Cristina Toader" userId="aefe57ae-8873-409d-a68d-503e819f525a" providerId="ADAL" clId="{3C3FFBC1-9003-47B3-97FC-F75837B30FDA}" dt="2025-05-29T16:26:01.506" v="92" actId="47"/>
        <pc:sldMkLst>
          <pc:docMk/>
          <pc:sldMk cId="4116623623" sldId="2086971499"/>
        </pc:sldMkLst>
        <pc:spChg chg="add del">
          <ac:chgData name="Cristina Toader" userId="aefe57ae-8873-409d-a68d-503e819f525a" providerId="ADAL" clId="{3C3FFBC1-9003-47B3-97FC-F75837B30FDA}" dt="2025-05-29T16:03:08.653" v="5" actId="478"/>
          <ac:spMkLst>
            <pc:docMk/>
            <pc:sldMk cId="4116623623" sldId="2086971499"/>
            <ac:spMk id="4" creationId="{C3825B4B-AC1E-4D86-AC28-72041F200DF2}"/>
          </ac:spMkLst>
        </pc:spChg>
      </pc:sldChg>
      <pc:sldChg chg="add del">
        <pc:chgData name="Cristina Toader" userId="aefe57ae-8873-409d-a68d-503e819f525a" providerId="ADAL" clId="{3C3FFBC1-9003-47B3-97FC-F75837B30FDA}" dt="2025-05-29T16:33:58.591" v="142" actId="47"/>
        <pc:sldMkLst>
          <pc:docMk/>
          <pc:sldMk cId="3687664383" sldId="2086971500"/>
        </pc:sldMkLst>
      </pc:sldChg>
      <pc:sldChg chg="add del">
        <pc:chgData name="Cristina Toader" userId="aefe57ae-8873-409d-a68d-503e819f525a" providerId="ADAL" clId="{3C3FFBC1-9003-47B3-97FC-F75837B30FDA}" dt="2025-05-29T16:25:59.431" v="91"/>
        <pc:sldMkLst>
          <pc:docMk/>
          <pc:sldMk cId="991520613" sldId="2086971501"/>
        </pc:sldMkLst>
      </pc:sldChg>
      <pc:sldChg chg="add del">
        <pc:chgData name="Cristina Toader" userId="aefe57ae-8873-409d-a68d-503e819f525a" providerId="ADAL" clId="{3C3FFBC1-9003-47B3-97FC-F75837B30FDA}" dt="2025-05-29T16:26:01.506" v="92" actId="47"/>
        <pc:sldMkLst>
          <pc:docMk/>
          <pc:sldMk cId="2926331005" sldId="2086971502"/>
        </pc:sldMkLst>
      </pc:sldChg>
      <pc:sldChg chg="add del">
        <pc:chgData name="Cristina Toader" userId="aefe57ae-8873-409d-a68d-503e819f525a" providerId="ADAL" clId="{3C3FFBC1-9003-47B3-97FC-F75837B30FDA}" dt="2025-05-29T16:26:01.506" v="92" actId="47"/>
        <pc:sldMkLst>
          <pc:docMk/>
          <pc:sldMk cId="771719723" sldId="2086971505"/>
        </pc:sldMkLst>
      </pc:sldChg>
      <pc:sldChg chg="modSp add del mod">
        <pc:chgData name="Cristina Toader" userId="aefe57ae-8873-409d-a68d-503e819f525a" providerId="ADAL" clId="{3C3FFBC1-9003-47B3-97FC-F75837B30FDA}" dt="2025-05-29T16:26:01.506" v="92" actId="47"/>
        <pc:sldMkLst>
          <pc:docMk/>
          <pc:sldMk cId="978021036" sldId="2086971507"/>
        </pc:sldMkLst>
        <pc:spChg chg="mod">
          <ac:chgData name="Cristina Toader" userId="aefe57ae-8873-409d-a68d-503e819f525a" providerId="ADAL" clId="{3C3FFBC1-9003-47B3-97FC-F75837B30FDA}" dt="2025-05-29T16:25:59.431" v="91"/>
          <ac:spMkLst>
            <pc:docMk/>
            <pc:sldMk cId="978021036" sldId="2086971507"/>
            <ac:spMk id="6" creationId="{00000000-0000-0000-0000-000000000000}"/>
          </ac:spMkLst>
        </pc:spChg>
      </pc:sldChg>
      <pc:sldChg chg="modSp add del mod">
        <pc:chgData name="Cristina Toader" userId="aefe57ae-8873-409d-a68d-503e819f525a" providerId="ADAL" clId="{3C3FFBC1-9003-47B3-97FC-F75837B30FDA}" dt="2025-06-06T19:07:21.010" v="2298" actId="207"/>
        <pc:sldMkLst>
          <pc:docMk/>
          <pc:sldMk cId="353596756" sldId="2086971519"/>
        </pc:sldMkLst>
        <pc:spChg chg="mod">
          <ac:chgData name="Cristina Toader" userId="aefe57ae-8873-409d-a68d-503e819f525a" providerId="ADAL" clId="{3C3FFBC1-9003-47B3-97FC-F75837B30FDA}" dt="2025-06-06T19:07:21.010" v="2298" actId="207"/>
          <ac:spMkLst>
            <pc:docMk/>
            <pc:sldMk cId="353596756" sldId="2086971519"/>
            <ac:spMk id="3" creationId="{6FE9F177-A562-0D03-E7FE-339A24A2795B}"/>
          </ac:spMkLst>
        </pc:spChg>
      </pc:sldChg>
      <pc:sldChg chg="modSp add del mod">
        <pc:chgData name="Cristina Toader" userId="aefe57ae-8873-409d-a68d-503e819f525a" providerId="ADAL" clId="{3C3FFBC1-9003-47B3-97FC-F75837B30FDA}" dt="2025-05-29T16:26:01.506" v="92" actId="47"/>
        <pc:sldMkLst>
          <pc:docMk/>
          <pc:sldMk cId="760104376" sldId="2086971520"/>
        </pc:sldMkLst>
        <pc:spChg chg="mod">
          <ac:chgData name="Cristina Toader" userId="aefe57ae-8873-409d-a68d-503e819f525a" providerId="ADAL" clId="{3C3FFBC1-9003-47B3-97FC-F75837B30FDA}" dt="2025-05-29T16:25:59.431" v="91"/>
          <ac:spMkLst>
            <pc:docMk/>
            <pc:sldMk cId="760104376" sldId="2086971520"/>
            <ac:spMk id="3" creationId="{A72EF01D-569C-A606-2DC6-118EB59AB55B}"/>
          </ac:spMkLst>
        </pc:spChg>
      </pc:sldChg>
      <pc:sldChg chg="modSp add del mod">
        <pc:chgData name="Cristina Toader" userId="aefe57ae-8873-409d-a68d-503e819f525a" providerId="ADAL" clId="{3C3FFBC1-9003-47B3-97FC-F75837B30FDA}" dt="2025-06-06T19:08:57.781" v="2306" actId="255"/>
        <pc:sldMkLst>
          <pc:docMk/>
          <pc:sldMk cId="1905435691" sldId="2086971521"/>
        </pc:sldMkLst>
        <pc:spChg chg="mod">
          <ac:chgData name="Cristina Toader" userId="aefe57ae-8873-409d-a68d-503e819f525a" providerId="ADAL" clId="{3C3FFBC1-9003-47B3-97FC-F75837B30FDA}" dt="2025-06-06T19:05:46.247" v="2285" actId="207"/>
          <ac:spMkLst>
            <pc:docMk/>
            <pc:sldMk cId="1905435691" sldId="2086971521"/>
            <ac:spMk id="2" creationId="{AB7F8DBE-5C6B-FB23-53A7-3C6471049D72}"/>
          </ac:spMkLst>
        </pc:spChg>
        <pc:spChg chg="mod">
          <ac:chgData name="Cristina Toader" userId="aefe57ae-8873-409d-a68d-503e819f525a" providerId="ADAL" clId="{3C3FFBC1-9003-47B3-97FC-F75837B30FDA}" dt="2025-06-06T19:08:57.781" v="2306" actId="255"/>
          <ac:spMkLst>
            <pc:docMk/>
            <pc:sldMk cId="1905435691" sldId="2086971521"/>
            <ac:spMk id="3" creationId="{26A1A4CC-A46C-4BBA-1DD0-78568E28F52D}"/>
          </ac:spMkLst>
        </pc:spChg>
      </pc:sldChg>
      <pc:sldChg chg="addSp delSp modSp add del mod">
        <pc:chgData name="Cristina Toader" userId="aefe57ae-8873-409d-a68d-503e819f525a" providerId="ADAL" clId="{3C3FFBC1-9003-47B3-97FC-F75837B30FDA}" dt="2025-06-06T19:16:27.802" v="2448" actId="1076"/>
        <pc:sldMkLst>
          <pc:docMk/>
          <pc:sldMk cId="1176919900" sldId="2086971522"/>
        </pc:sldMkLst>
        <pc:spChg chg="mod">
          <ac:chgData name="Cristina Toader" userId="aefe57ae-8873-409d-a68d-503e819f525a" providerId="ADAL" clId="{3C3FFBC1-9003-47B3-97FC-F75837B30FDA}" dt="2025-06-06T19:09:11.302" v="2308" actId="2711"/>
          <ac:spMkLst>
            <pc:docMk/>
            <pc:sldMk cId="1176919900" sldId="2086971522"/>
            <ac:spMk id="2" creationId="{FD7DD232-B195-4825-3958-6AFB333BFF04}"/>
          </ac:spMkLst>
        </pc:spChg>
        <pc:spChg chg="mod">
          <ac:chgData name="Cristina Toader" userId="aefe57ae-8873-409d-a68d-503e819f525a" providerId="ADAL" clId="{3C3FFBC1-9003-47B3-97FC-F75837B30FDA}" dt="2025-06-06T19:09:24.617" v="2312" actId="20577"/>
          <ac:spMkLst>
            <pc:docMk/>
            <pc:sldMk cId="1176919900" sldId="2086971522"/>
            <ac:spMk id="7" creationId="{04FDCC37-B168-2FDF-6B34-0A4F081398FF}"/>
          </ac:spMkLst>
        </pc:spChg>
        <pc:spChg chg="mod">
          <ac:chgData name="Cristina Toader" userId="aefe57ae-8873-409d-a68d-503e819f525a" providerId="ADAL" clId="{3C3FFBC1-9003-47B3-97FC-F75837B30FDA}" dt="2025-06-06T19:09:32.831" v="2316" actId="123"/>
          <ac:spMkLst>
            <pc:docMk/>
            <pc:sldMk cId="1176919900" sldId="2086971522"/>
            <ac:spMk id="15" creationId="{7058BF06-62DC-117D-5BCD-3829CF5698C3}"/>
          </ac:spMkLst>
        </pc:spChg>
        <pc:picChg chg="add mod">
          <ac:chgData name="Cristina Toader" userId="aefe57ae-8873-409d-a68d-503e819f525a" providerId="ADAL" clId="{3C3FFBC1-9003-47B3-97FC-F75837B30FDA}" dt="2025-06-06T19:16:20.926" v="2447" actId="1076"/>
          <ac:picMkLst>
            <pc:docMk/>
            <pc:sldMk cId="1176919900" sldId="2086971522"/>
            <ac:picMk id="3" creationId="{93FB2C3A-263A-DF2F-8150-411E96BCCDEF}"/>
          </ac:picMkLst>
        </pc:picChg>
        <pc:picChg chg="del mod">
          <ac:chgData name="Cristina Toader" userId="aefe57ae-8873-409d-a68d-503e819f525a" providerId="ADAL" clId="{3C3FFBC1-9003-47B3-97FC-F75837B30FDA}" dt="2025-06-06T19:11:26.270" v="2324" actId="478"/>
          <ac:picMkLst>
            <pc:docMk/>
            <pc:sldMk cId="1176919900" sldId="2086971522"/>
            <ac:picMk id="9" creationId="{E1C4E62D-FA6A-177A-0FD5-4FE463BEA648}"/>
          </ac:picMkLst>
        </pc:picChg>
        <pc:picChg chg="add del mod">
          <ac:chgData name="Cristina Toader" userId="aefe57ae-8873-409d-a68d-503e819f525a" providerId="ADAL" clId="{3C3FFBC1-9003-47B3-97FC-F75837B30FDA}" dt="2025-06-06T19:11:53.150" v="2332" actId="478"/>
          <ac:picMkLst>
            <pc:docMk/>
            <pc:sldMk cId="1176919900" sldId="2086971522"/>
            <ac:picMk id="19" creationId="{95CFCE64-7A2C-95DC-0167-F1FBCDC93B25}"/>
          </ac:picMkLst>
        </pc:picChg>
        <pc:picChg chg="add mod">
          <ac:chgData name="Cristina Toader" userId="aefe57ae-8873-409d-a68d-503e819f525a" providerId="ADAL" clId="{3C3FFBC1-9003-47B3-97FC-F75837B30FDA}" dt="2025-06-06T19:11:12.616" v="2319" actId="1076"/>
          <ac:picMkLst>
            <pc:docMk/>
            <pc:sldMk cId="1176919900" sldId="2086971522"/>
            <ac:picMk id="3074" creationId="{C03DF1CD-0310-78D6-7C6B-DDDB58BCA91E}"/>
          </ac:picMkLst>
        </pc:picChg>
        <pc:picChg chg="add del mod">
          <ac:chgData name="Cristina Toader" userId="aefe57ae-8873-409d-a68d-503e819f525a" providerId="ADAL" clId="{3C3FFBC1-9003-47B3-97FC-F75837B30FDA}" dt="2025-06-06T19:15:48.586" v="2434" actId="478"/>
          <ac:picMkLst>
            <pc:docMk/>
            <pc:sldMk cId="1176919900" sldId="2086971522"/>
            <ac:picMk id="3076" creationId="{CF4315F7-ADEB-579D-D904-62DB9D4F78CD}"/>
          </ac:picMkLst>
        </pc:picChg>
        <pc:picChg chg="add del mod">
          <ac:chgData name="Cristina Toader" userId="aefe57ae-8873-409d-a68d-503e819f525a" providerId="ADAL" clId="{3C3FFBC1-9003-47B3-97FC-F75837B30FDA}" dt="2025-06-06T19:15:07.745" v="2426" actId="478"/>
          <ac:picMkLst>
            <pc:docMk/>
            <pc:sldMk cId="1176919900" sldId="2086971522"/>
            <ac:picMk id="3078" creationId="{20C97B49-85E0-C7EB-24E9-55CCC72D8B04}"/>
          </ac:picMkLst>
        </pc:picChg>
        <pc:picChg chg="add del mod">
          <ac:chgData name="Cristina Toader" userId="aefe57ae-8873-409d-a68d-503e819f525a" providerId="ADAL" clId="{3C3FFBC1-9003-47B3-97FC-F75837B30FDA}" dt="2025-06-06T19:14:38.472" v="2423" actId="478"/>
          <ac:picMkLst>
            <pc:docMk/>
            <pc:sldMk cId="1176919900" sldId="2086971522"/>
            <ac:picMk id="3080" creationId="{06D51285-EEF0-4D83-E7D0-4CCF7B58DE8F}"/>
          </ac:picMkLst>
        </pc:picChg>
        <pc:picChg chg="add del mod">
          <ac:chgData name="Cristina Toader" userId="aefe57ae-8873-409d-a68d-503e819f525a" providerId="ADAL" clId="{3C3FFBC1-9003-47B3-97FC-F75837B30FDA}" dt="2025-06-06T19:15:49.102" v="2435" actId="478"/>
          <ac:picMkLst>
            <pc:docMk/>
            <pc:sldMk cId="1176919900" sldId="2086971522"/>
            <ac:picMk id="3082" creationId="{0A0E7ABA-1E05-0CE0-190E-B750781E6D95}"/>
          </ac:picMkLst>
        </pc:picChg>
        <pc:picChg chg="add mod">
          <ac:chgData name="Cristina Toader" userId="aefe57ae-8873-409d-a68d-503e819f525a" providerId="ADAL" clId="{3C3FFBC1-9003-47B3-97FC-F75837B30FDA}" dt="2025-06-06T19:16:27.802" v="2448" actId="1076"/>
          <ac:picMkLst>
            <pc:docMk/>
            <pc:sldMk cId="1176919900" sldId="2086971522"/>
            <ac:picMk id="3084" creationId="{AB37D6F6-184C-FE54-5EAF-A01288AA5312}"/>
          </ac:picMkLst>
        </pc:picChg>
      </pc:sldChg>
      <pc:sldChg chg="addSp delSp modSp add del mod">
        <pc:chgData name="Cristina Toader" userId="aefe57ae-8873-409d-a68d-503e819f525a" providerId="ADAL" clId="{3C3FFBC1-9003-47B3-97FC-F75837B30FDA}" dt="2025-06-06T19:21:13.584" v="2499" actId="1076"/>
        <pc:sldMkLst>
          <pc:docMk/>
          <pc:sldMk cId="4192342260" sldId="2086971523"/>
        </pc:sldMkLst>
        <pc:spChg chg="mod">
          <ac:chgData name="Cristina Toader" userId="aefe57ae-8873-409d-a68d-503e819f525a" providerId="ADAL" clId="{3C3FFBC1-9003-47B3-97FC-F75837B30FDA}" dt="2025-06-06T19:08:03.748" v="2300" actId="2711"/>
          <ac:spMkLst>
            <pc:docMk/>
            <pc:sldMk cId="4192342260" sldId="2086971523"/>
            <ac:spMk id="2" creationId="{D854FEE1-FA1E-1E61-2025-112E8BE26050}"/>
          </ac:spMkLst>
        </pc:spChg>
        <pc:spChg chg="mod">
          <ac:chgData name="Cristina Toader" userId="aefe57ae-8873-409d-a68d-503e819f525a" providerId="ADAL" clId="{3C3FFBC1-9003-47B3-97FC-F75837B30FDA}" dt="2025-06-06T19:21:00.919" v="2495" actId="1076"/>
          <ac:spMkLst>
            <pc:docMk/>
            <pc:sldMk cId="4192342260" sldId="2086971523"/>
            <ac:spMk id="3" creationId="{431E4960-4AC6-1BC6-DB4E-9AC79228F418}"/>
          </ac:spMkLst>
        </pc:spChg>
        <pc:spChg chg="add mod">
          <ac:chgData name="Cristina Toader" userId="aefe57ae-8873-409d-a68d-503e819f525a" providerId="ADAL" clId="{3C3FFBC1-9003-47B3-97FC-F75837B30FDA}" dt="2025-06-06T19:21:03.546" v="2496" actId="1076"/>
          <ac:spMkLst>
            <pc:docMk/>
            <pc:sldMk cId="4192342260" sldId="2086971523"/>
            <ac:spMk id="4" creationId="{E08968E8-03DD-727D-AA3A-E93D0801F30F}"/>
          </ac:spMkLst>
        </pc:spChg>
        <pc:picChg chg="del mod modCrop">
          <ac:chgData name="Cristina Toader" userId="aefe57ae-8873-409d-a68d-503e819f525a" providerId="ADAL" clId="{3C3FFBC1-9003-47B3-97FC-F75837B30FDA}" dt="2025-06-06T19:19:03.545" v="2473" actId="478"/>
          <ac:picMkLst>
            <pc:docMk/>
            <pc:sldMk cId="4192342260" sldId="2086971523"/>
            <ac:picMk id="5" creationId="{26CB824C-B6DE-9913-2602-E70C03971633}"/>
          </ac:picMkLst>
        </pc:picChg>
        <pc:picChg chg="add mod">
          <ac:chgData name="Cristina Toader" userId="aefe57ae-8873-409d-a68d-503e819f525a" providerId="ADAL" clId="{3C3FFBC1-9003-47B3-97FC-F75837B30FDA}" dt="2025-06-06T19:21:13.584" v="2499" actId="1076"/>
          <ac:picMkLst>
            <pc:docMk/>
            <pc:sldMk cId="4192342260" sldId="2086971523"/>
            <ac:picMk id="6" creationId="{8D45D885-50D4-8ACA-9502-A627E9BBDE83}"/>
          </ac:picMkLst>
        </pc:picChg>
        <pc:picChg chg="add mod">
          <ac:chgData name="Cristina Toader" userId="aefe57ae-8873-409d-a68d-503e819f525a" providerId="ADAL" clId="{3C3FFBC1-9003-47B3-97FC-F75837B30FDA}" dt="2025-06-06T19:21:07.733" v="2498" actId="1076"/>
          <ac:picMkLst>
            <pc:docMk/>
            <pc:sldMk cId="4192342260" sldId="2086971523"/>
            <ac:picMk id="6146" creationId="{280E9EC5-8E1E-1BFB-7407-38D6AA07C181}"/>
          </ac:picMkLst>
        </pc:picChg>
      </pc:sldChg>
      <pc:sldChg chg="addSp delSp modSp add del mod">
        <pc:chgData name="Cristina Toader" userId="aefe57ae-8873-409d-a68d-503e819f525a" providerId="ADAL" clId="{3C3FFBC1-9003-47B3-97FC-F75837B30FDA}" dt="2025-06-06T19:21:18.458" v="2500" actId="47"/>
        <pc:sldMkLst>
          <pc:docMk/>
          <pc:sldMk cId="2561529565" sldId="2086971524"/>
        </pc:sldMkLst>
        <pc:spChg chg="mod">
          <ac:chgData name="Cristina Toader" userId="aefe57ae-8873-409d-a68d-503e819f525a" providerId="ADAL" clId="{3C3FFBC1-9003-47B3-97FC-F75837B30FDA}" dt="2025-06-06T19:16:54.775" v="2449" actId="2711"/>
          <ac:spMkLst>
            <pc:docMk/>
            <pc:sldMk cId="2561529565" sldId="2086971524"/>
            <ac:spMk id="2" creationId="{F37EBED0-D1BF-29F7-5920-B092C4AB850E}"/>
          </ac:spMkLst>
        </pc:spChg>
        <pc:spChg chg="mod">
          <ac:chgData name="Cristina Toader" userId="aefe57ae-8873-409d-a68d-503e819f525a" providerId="ADAL" clId="{3C3FFBC1-9003-47B3-97FC-F75837B30FDA}" dt="2025-06-06T19:17:02.293" v="2456" actId="20577"/>
          <ac:spMkLst>
            <pc:docMk/>
            <pc:sldMk cId="2561529565" sldId="2086971524"/>
            <ac:spMk id="3" creationId="{027AB609-EBF0-3AA1-ADEB-17ABC8C5A700}"/>
          </ac:spMkLst>
        </pc:spChg>
        <pc:picChg chg="del">
          <ac:chgData name="Cristina Toader" userId="aefe57ae-8873-409d-a68d-503e819f525a" providerId="ADAL" clId="{3C3FFBC1-9003-47B3-97FC-F75837B30FDA}" dt="2025-06-06T19:20:40.697" v="2492" actId="478"/>
          <ac:picMkLst>
            <pc:docMk/>
            <pc:sldMk cId="2561529565" sldId="2086971524"/>
            <ac:picMk id="5" creationId="{A72496E7-4A6E-D106-328D-8BEF21B54C31}"/>
          </ac:picMkLst>
        </pc:picChg>
        <pc:picChg chg="add mod">
          <ac:chgData name="Cristina Toader" userId="aefe57ae-8873-409d-a68d-503e819f525a" providerId="ADAL" clId="{3C3FFBC1-9003-47B3-97FC-F75837B30FDA}" dt="2025-06-06T19:20:38.407" v="2491" actId="18131"/>
          <ac:picMkLst>
            <pc:docMk/>
            <pc:sldMk cId="2561529565" sldId="2086971524"/>
            <ac:picMk id="7170" creationId="{135D259D-4DB0-1F55-8306-4BB9590A27F1}"/>
          </ac:picMkLst>
        </pc:picChg>
      </pc:sldChg>
      <pc:sldChg chg="modSp add del mod">
        <pc:chgData name="Cristina Toader" userId="aefe57ae-8873-409d-a68d-503e819f525a" providerId="ADAL" clId="{3C3FFBC1-9003-47B3-97FC-F75837B30FDA}" dt="2025-06-06T19:22:06.869" v="2522" actId="20577"/>
        <pc:sldMkLst>
          <pc:docMk/>
          <pc:sldMk cId="1471503750" sldId="2086971525"/>
        </pc:sldMkLst>
        <pc:spChg chg="mod">
          <ac:chgData name="Cristina Toader" userId="aefe57ae-8873-409d-a68d-503e819f525a" providerId="ADAL" clId="{3C3FFBC1-9003-47B3-97FC-F75837B30FDA}" dt="2025-06-06T19:21:23.808" v="2501" actId="2711"/>
          <ac:spMkLst>
            <pc:docMk/>
            <pc:sldMk cId="1471503750" sldId="2086971525"/>
            <ac:spMk id="2" creationId="{9E888E64-147C-7D81-033E-964E3A054112}"/>
          </ac:spMkLst>
        </pc:spChg>
        <pc:spChg chg="mod">
          <ac:chgData name="Cristina Toader" userId="aefe57ae-8873-409d-a68d-503e819f525a" providerId="ADAL" clId="{3C3FFBC1-9003-47B3-97FC-F75837B30FDA}" dt="2025-06-06T19:22:06.869" v="2522" actId="20577"/>
          <ac:spMkLst>
            <pc:docMk/>
            <pc:sldMk cId="1471503750" sldId="2086971525"/>
            <ac:spMk id="3" creationId="{C4A0711D-E3D8-2494-8848-12B3B68C29AB}"/>
          </ac:spMkLst>
        </pc:spChg>
      </pc:sldChg>
      <pc:sldChg chg="add del">
        <pc:chgData name="Cristina Toader" userId="aefe57ae-8873-409d-a68d-503e819f525a" providerId="ADAL" clId="{3C3FFBC1-9003-47B3-97FC-F75837B30FDA}" dt="2025-05-29T16:26:01.506" v="92" actId="47"/>
        <pc:sldMkLst>
          <pc:docMk/>
          <pc:sldMk cId="2065745190" sldId="2086971526"/>
        </pc:sldMkLst>
      </pc:sldChg>
      <pc:sldChg chg="add del">
        <pc:chgData name="Cristina Toader" userId="aefe57ae-8873-409d-a68d-503e819f525a" providerId="ADAL" clId="{3C3FFBC1-9003-47B3-97FC-F75837B30FDA}" dt="2025-05-29T16:28:01.747" v="100" actId="47"/>
        <pc:sldMkLst>
          <pc:docMk/>
          <pc:sldMk cId="3960956538" sldId="2086971528"/>
        </pc:sldMkLst>
      </pc:sldChg>
      <pc:sldChg chg="add del">
        <pc:chgData name="Cristina Toader" userId="aefe57ae-8873-409d-a68d-503e819f525a" providerId="ADAL" clId="{3C3FFBC1-9003-47B3-97FC-F75837B30FDA}" dt="2025-05-29T16:28:13.176" v="102" actId="47"/>
        <pc:sldMkLst>
          <pc:docMk/>
          <pc:sldMk cId="3982931109" sldId="2086971529"/>
        </pc:sldMkLst>
      </pc:sldChg>
      <pc:sldChg chg="add del">
        <pc:chgData name="Cristina Toader" userId="aefe57ae-8873-409d-a68d-503e819f525a" providerId="ADAL" clId="{3C3FFBC1-9003-47B3-97FC-F75837B30FDA}" dt="2025-05-29T16:26:01.506" v="92" actId="47"/>
        <pc:sldMkLst>
          <pc:docMk/>
          <pc:sldMk cId="3096624850" sldId="2086971530"/>
        </pc:sldMkLst>
      </pc:sldChg>
      <pc:sldChg chg="modSp add del mod">
        <pc:chgData name="Cristina Toader" userId="aefe57ae-8873-409d-a68d-503e819f525a" providerId="ADAL" clId="{3C3FFBC1-9003-47B3-97FC-F75837B30FDA}" dt="2025-05-29T16:28:35.347" v="104" actId="47"/>
        <pc:sldMkLst>
          <pc:docMk/>
          <pc:sldMk cId="377792030" sldId="2086971531"/>
        </pc:sldMkLst>
        <pc:spChg chg="mod">
          <ac:chgData name="Cristina Toader" userId="aefe57ae-8873-409d-a68d-503e819f525a" providerId="ADAL" clId="{3C3FFBC1-9003-47B3-97FC-F75837B30FDA}" dt="2025-05-29T16:25:59.431" v="91"/>
          <ac:spMkLst>
            <pc:docMk/>
            <pc:sldMk cId="377792030" sldId="2086971531"/>
            <ac:spMk id="3" creationId="{6DA72FF0-E539-A55F-E6E5-31669C7C9CDC}"/>
          </ac:spMkLst>
        </pc:spChg>
      </pc:sldChg>
      <pc:sldChg chg="modSp add del mod">
        <pc:chgData name="Cristina Toader" userId="aefe57ae-8873-409d-a68d-503e819f525a" providerId="ADAL" clId="{3C3FFBC1-9003-47B3-97FC-F75837B30FDA}" dt="2025-05-29T16:28:35.347" v="104" actId="47"/>
        <pc:sldMkLst>
          <pc:docMk/>
          <pc:sldMk cId="623169691" sldId="2086971532"/>
        </pc:sldMkLst>
        <pc:spChg chg="mod">
          <ac:chgData name="Cristina Toader" userId="aefe57ae-8873-409d-a68d-503e819f525a" providerId="ADAL" clId="{3C3FFBC1-9003-47B3-97FC-F75837B30FDA}" dt="2025-05-29T16:25:59.431" v="91"/>
          <ac:spMkLst>
            <pc:docMk/>
            <pc:sldMk cId="623169691" sldId="2086971532"/>
            <ac:spMk id="3" creationId="{6DA72FF0-E539-A55F-E6E5-31669C7C9CDC}"/>
          </ac:spMkLst>
        </pc:spChg>
      </pc:sldChg>
      <pc:sldChg chg="add del">
        <pc:chgData name="Cristina Toader" userId="aefe57ae-8873-409d-a68d-503e819f525a" providerId="ADAL" clId="{3C3FFBC1-9003-47B3-97FC-F75837B30FDA}" dt="2025-05-29T16:26:01.506" v="92" actId="47"/>
        <pc:sldMkLst>
          <pc:docMk/>
          <pc:sldMk cId="538649308" sldId="2086971533"/>
        </pc:sldMkLst>
      </pc:sldChg>
      <pc:sldChg chg="add del">
        <pc:chgData name="Cristina Toader" userId="aefe57ae-8873-409d-a68d-503e819f525a" providerId="ADAL" clId="{3C3FFBC1-9003-47B3-97FC-F75837B30FDA}" dt="2025-05-29T16:28:51.670" v="106" actId="47"/>
        <pc:sldMkLst>
          <pc:docMk/>
          <pc:sldMk cId="3692176998" sldId="2086971534"/>
        </pc:sldMkLst>
      </pc:sldChg>
      <pc:sldChg chg="add del">
        <pc:chgData name="Cristina Toader" userId="aefe57ae-8873-409d-a68d-503e819f525a" providerId="ADAL" clId="{3C3FFBC1-9003-47B3-97FC-F75837B30FDA}" dt="2025-05-29T16:29:01.625" v="108" actId="47"/>
        <pc:sldMkLst>
          <pc:docMk/>
          <pc:sldMk cId="2730629883" sldId="2086971535"/>
        </pc:sldMkLst>
      </pc:sldChg>
      <pc:sldChg chg="modSp add del mod">
        <pc:chgData name="Cristina Toader" userId="aefe57ae-8873-409d-a68d-503e819f525a" providerId="ADAL" clId="{3C3FFBC1-9003-47B3-97FC-F75837B30FDA}" dt="2025-05-29T16:29:16.908" v="110" actId="47"/>
        <pc:sldMkLst>
          <pc:docMk/>
          <pc:sldMk cId="3632665132" sldId="2086971536"/>
        </pc:sldMkLst>
        <pc:spChg chg="mod">
          <ac:chgData name="Cristina Toader" userId="aefe57ae-8873-409d-a68d-503e819f525a" providerId="ADAL" clId="{3C3FFBC1-9003-47B3-97FC-F75837B30FDA}" dt="2025-05-29T16:25:59.431" v="91"/>
          <ac:spMkLst>
            <pc:docMk/>
            <pc:sldMk cId="3632665132" sldId="2086971536"/>
            <ac:spMk id="3" creationId="{EC6299F4-02F8-EA47-FC94-6CBD2B7D8690}"/>
          </ac:spMkLst>
        </pc:spChg>
      </pc:sldChg>
      <pc:sldChg chg="add del">
        <pc:chgData name="Cristina Toader" userId="aefe57ae-8873-409d-a68d-503e819f525a" providerId="ADAL" clId="{3C3FFBC1-9003-47B3-97FC-F75837B30FDA}" dt="2025-05-29T16:26:01.506" v="92" actId="47"/>
        <pc:sldMkLst>
          <pc:docMk/>
          <pc:sldMk cId="1035947594" sldId="2086971537"/>
        </pc:sldMkLst>
      </pc:sldChg>
      <pc:sldChg chg="add del">
        <pc:chgData name="Cristina Toader" userId="aefe57ae-8873-409d-a68d-503e819f525a" providerId="ADAL" clId="{3C3FFBC1-9003-47B3-97FC-F75837B30FDA}" dt="2025-05-29T16:26:01.506" v="92" actId="47"/>
        <pc:sldMkLst>
          <pc:docMk/>
          <pc:sldMk cId="9906362" sldId="2086971538"/>
        </pc:sldMkLst>
      </pc:sldChg>
      <pc:sldChg chg="add del">
        <pc:chgData name="Cristina Toader" userId="aefe57ae-8873-409d-a68d-503e819f525a" providerId="ADAL" clId="{3C3FFBC1-9003-47B3-97FC-F75837B30FDA}" dt="2025-05-29T16:29:39.536" v="112" actId="47"/>
        <pc:sldMkLst>
          <pc:docMk/>
          <pc:sldMk cId="2242030639" sldId="2086971539"/>
        </pc:sldMkLst>
      </pc:sldChg>
      <pc:sldChg chg="modSp add del mod">
        <pc:chgData name="Cristina Toader" userId="aefe57ae-8873-409d-a68d-503e819f525a" providerId="ADAL" clId="{3C3FFBC1-9003-47B3-97FC-F75837B30FDA}" dt="2025-05-29T16:29:59.778" v="115" actId="123"/>
        <pc:sldMkLst>
          <pc:docMk/>
          <pc:sldMk cId="1357063081" sldId="2086971540"/>
        </pc:sldMkLst>
        <pc:spChg chg="mod">
          <ac:chgData name="Cristina Toader" userId="aefe57ae-8873-409d-a68d-503e819f525a" providerId="ADAL" clId="{3C3FFBC1-9003-47B3-97FC-F75837B30FDA}" dt="2025-05-29T16:29:59.778" v="115" actId="123"/>
          <ac:spMkLst>
            <pc:docMk/>
            <pc:sldMk cId="1357063081" sldId="2086971540"/>
            <ac:spMk id="13" creationId="{EE4455A8-988D-F5F1-0842-3C3639854594}"/>
          </ac:spMkLst>
        </pc:spChg>
      </pc:sldChg>
      <pc:sldChg chg="add del">
        <pc:chgData name="Cristina Toader" userId="aefe57ae-8873-409d-a68d-503e819f525a" providerId="ADAL" clId="{3C3FFBC1-9003-47B3-97FC-F75837B30FDA}" dt="2025-05-29T16:30:28.814" v="117" actId="47"/>
        <pc:sldMkLst>
          <pc:docMk/>
          <pc:sldMk cId="1252492386" sldId="2086971541"/>
        </pc:sldMkLst>
      </pc:sldChg>
      <pc:sldChg chg="add del">
        <pc:chgData name="Cristina Toader" userId="aefe57ae-8873-409d-a68d-503e819f525a" providerId="ADAL" clId="{3C3FFBC1-9003-47B3-97FC-F75837B30FDA}" dt="2025-05-29T16:30:38.667" v="119" actId="47"/>
        <pc:sldMkLst>
          <pc:docMk/>
          <pc:sldMk cId="2327808467" sldId="2086971542"/>
        </pc:sldMkLst>
      </pc:sldChg>
      <pc:sldChg chg="add del">
        <pc:chgData name="Cristina Toader" userId="aefe57ae-8873-409d-a68d-503e819f525a" providerId="ADAL" clId="{3C3FFBC1-9003-47B3-97FC-F75837B30FDA}" dt="2025-05-29T16:30:58.514" v="122"/>
        <pc:sldMkLst>
          <pc:docMk/>
          <pc:sldMk cId="853604011" sldId="2086971543"/>
        </pc:sldMkLst>
      </pc:sldChg>
      <pc:sldChg chg="add del">
        <pc:chgData name="Cristina Toader" userId="aefe57ae-8873-409d-a68d-503e819f525a" providerId="ADAL" clId="{3C3FFBC1-9003-47B3-97FC-F75837B30FDA}" dt="2025-05-29T16:30:58.514" v="122"/>
        <pc:sldMkLst>
          <pc:docMk/>
          <pc:sldMk cId="1516089331" sldId="2086971544"/>
        </pc:sldMkLst>
      </pc:sldChg>
      <pc:sldChg chg="add del">
        <pc:chgData name="Cristina Toader" userId="aefe57ae-8873-409d-a68d-503e819f525a" providerId="ADAL" clId="{3C3FFBC1-9003-47B3-97FC-F75837B30FDA}" dt="2025-05-29T16:26:01.506" v="92" actId="47"/>
        <pc:sldMkLst>
          <pc:docMk/>
          <pc:sldMk cId="192390960" sldId="2086971545"/>
        </pc:sldMkLst>
      </pc:sldChg>
      <pc:sldChg chg="add del">
        <pc:chgData name="Cristina Toader" userId="aefe57ae-8873-409d-a68d-503e819f525a" providerId="ADAL" clId="{3C3FFBC1-9003-47B3-97FC-F75837B30FDA}" dt="2025-05-29T16:31:19.676" v="124"/>
        <pc:sldMkLst>
          <pc:docMk/>
          <pc:sldMk cId="2377009483" sldId="2086971546"/>
        </pc:sldMkLst>
      </pc:sldChg>
      <pc:sldChg chg="add del">
        <pc:chgData name="Cristina Toader" userId="aefe57ae-8873-409d-a68d-503e819f525a" providerId="ADAL" clId="{3C3FFBC1-9003-47B3-97FC-F75837B30FDA}" dt="2025-05-29T16:31:28.015" v="126" actId="47"/>
        <pc:sldMkLst>
          <pc:docMk/>
          <pc:sldMk cId="2824476278" sldId="2086971547"/>
        </pc:sldMkLst>
      </pc:sldChg>
      <pc:sldChg chg="modSp add del mod">
        <pc:chgData name="Cristina Toader" userId="aefe57ae-8873-409d-a68d-503e819f525a" providerId="ADAL" clId="{3C3FFBC1-9003-47B3-97FC-F75837B30FDA}" dt="2025-06-06T19:23:24.081" v="2555" actId="33524"/>
        <pc:sldMkLst>
          <pc:docMk/>
          <pc:sldMk cId="249571950" sldId="2086971548"/>
        </pc:sldMkLst>
        <pc:spChg chg="mod">
          <ac:chgData name="Cristina Toader" userId="aefe57ae-8873-409d-a68d-503e819f525a" providerId="ADAL" clId="{3C3FFBC1-9003-47B3-97FC-F75837B30FDA}" dt="2025-06-06T19:23:24.081" v="2555" actId="33524"/>
          <ac:spMkLst>
            <pc:docMk/>
            <pc:sldMk cId="249571950" sldId="2086971548"/>
            <ac:spMk id="3" creationId="{790CB340-6AB7-DFAA-0E7C-5415D15DB285}"/>
          </ac:spMkLst>
        </pc:spChg>
      </pc:sldChg>
      <pc:sldChg chg="modSp add del mod">
        <pc:chgData name="Cristina Toader" userId="aefe57ae-8873-409d-a68d-503e819f525a" providerId="ADAL" clId="{3C3FFBC1-9003-47B3-97FC-F75837B30FDA}" dt="2025-05-29T16:26:01.506" v="92" actId="47"/>
        <pc:sldMkLst>
          <pc:docMk/>
          <pc:sldMk cId="3451860921" sldId="2086971549"/>
        </pc:sldMkLst>
        <pc:spChg chg="mod">
          <ac:chgData name="Cristina Toader" userId="aefe57ae-8873-409d-a68d-503e819f525a" providerId="ADAL" clId="{3C3FFBC1-9003-47B3-97FC-F75837B30FDA}" dt="2025-05-29T16:25:59.431" v="91"/>
          <ac:spMkLst>
            <pc:docMk/>
            <pc:sldMk cId="3451860921" sldId="2086971549"/>
            <ac:spMk id="3" creationId="{7574BF68-522E-8DE9-6370-67D00B1B1C91}"/>
          </ac:spMkLst>
        </pc:spChg>
      </pc:sldChg>
      <pc:sldChg chg="modSp add del mod">
        <pc:chgData name="Cristina Toader" userId="aefe57ae-8873-409d-a68d-503e819f525a" providerId="ADAL" clId="{3C3FFBC1-9003-47B3-97FC-F75837B30FDA}" dt="2025-05-29T16:26:56.973" v="94" actId="47"/>
        <pc:sldMkLst>
          <pc:docMk/>
          <pc:sldMk cId="4252157279" sldId="2086971550"/>
        </pc:sldMkLst>
        <pc:spChg chg="mod">
          <ac:chgData name="Cristina Toader" userId="aefe57ae-8873-409d-a68d-503e819f525a" providerId="ADAL" clId="{3C3FFBC1-9003-47B3-97FC-F75837B30FDA}" dt="2025-05-29T16:25:59.431" v="91"/>
          <ac:spMkLst>
            <pc:docMk/>
            <pc:sldMk cId="4252157279" sldId="2086971550"/>
            <ac:spMk id="3" creationId="{58D943FC-1187-9AF7-5B16-A0B75362280D}"/>
          </ac:spMkLst>
        </pc:spChg>
      </pc:sldChg>
      <pc:sldChg chg="add del">
        <pc:chgData name="Cristina Toader" userId="aefe57ae-8873-409d-a68d-503e819f525a" providerId="ADAL" clId="{3C3FFBC1-9003-47B3-97FC-F75837B30FDA}" dt="2025-05-29T16:26:01.506" v="92" actId="47"/>
        <pc:sldMkLst>
          <pc:docMk/>
          <pc:sldMk cId="3531149712" sldId="2086971551"/>
        </pc:sldMkLst>
      </pc:sldChg>
      <pc:sldChg chg="modSp add del mod">
        <pc:chgData name="Cristina Toader" userId="aefe57ae-8873-409d-a68d-503e819f525a" providerId="ADAL" clId="{3C3FFBC1-9003-47B3-97FC-F75837B30FDA}" dt="2025-06-06T19:22:32.202" v="2524" actId="20577"/>
        <pc:sldMkLst>
          <pc:docMk/>
          <pc:sldMk cId="4007625335" sldId="2086971552"/>
        </pc:sldMkLst>
        <pc:spChg chg="mod">
          <ac:chgData name="Cristina Toader" userId="aefe57ae-8873-409d-a68d-503e819f525a" providerId="ADAL" clId="{3C3FFBC1-9003-47B3-97FC-F75837B30FDA}" dt="2025-06-06T19:22:32.202" v="2524" actId="20577"/>
          <ac:spMkLst>
            <pc:docMk/>
            <pc:sldMk cId="4007625335" sldId="2086971552"/>
            <ac:spMk id="2" creationId="{F1F619C3-19E8-5BE6-302B-0F23F074420B}"/>
          </ac:spMkLst>
        </pc:spChg>
        <pc:spChg chg="mod">
          <ac:chgData name="Cristina Toader" userId="aefe57ae-8873-409d-a68d-503e819f525a" providerId="ADAL" clId="{3C3FFBC1-9003-47B3-97FC-F75837B30FDA}" dt="2025-05-29T16:25:59.431" v="91"/>
          <ac:spMkLst>
            <pc:docMk/>
            <pc:sldMk cId="4007625335" sldId="2086971552"/>
            <ac:spMk id="3" creationId="{58D943FC-1187-9AF7-5B16-A0B75362280D}"/>
          </ac:spMkLst>
        </pc:spChg>
      </pc:sldChg>
      <pc:sldChg chg="add del">
        <pc:chgData name="Cristina Toader" userId="aefe57ae-8873-409d-a68d-503e819f525a" providerId="ADAL" clId="{3C3FFBC1-9003-47B3-97FC-F75837B30FDA}" dt="2025-05-29T16:26:01.506" v="92" actId="47"/>
        <pc:sldMkLst>
          <pc:docMk/>
          <pc:sldMk cId="924212042" sldId="2086971553"/>
        </pc:sldMkLst>
      </pc:sldChg>
      <pc:sldChg chg="add del">
        <pc:chgData name="Cristina Toader" userId="aefe57ae-8873-409d-a68d-503e819f525a" providerId="ADAL" clId="{3C3FFBC1-9003-47B3-97FC-F75837B30FDA}" dt="2025-05-29T16:26:01.506" v="92" actId="47"/>
        <pc:sldMkLst>
          <pc:docMk/>
          <pc:sldMk cId="140383117" sldId="2086971554"/>
        </pc:sldMkLst>
      </pc:sldChg>
      <pc:sldChg chg="modSp add del mod">
        <pc:chgData name="Cristina Toader" userId="aefe57ae-8873-409d-a68d-503e819f525a" providerId="ADAL" clId="{3C3FFBC1-9003-47B3-97FC-F75837B30FDA}" dt="2025-05-29T16:27:40.225" v="98" actId="47"/>
        <pc:sldMkLst>
          <pc:docMk/>
          <pc:sldMk cId="1530424512" sldId="2086971555"/>
        </pc:sldMkLst>
        <pc:spChg chg="mod">
          <ac:chgData name="Cristina Toader" userId="aefe57ae-8873-409d-a68d-503e819f525a" providerId="ADAL" clId="{3C3FFBC1-9003-47B3-97FC-F75837B30FDA}" dt="2025-05-29T16:25:59.431" v="91"/>
          <ac:spMkLst>
            <pc:docMk/>
            <pc:sldMk cId="1530424512" sldId="2086971555"/>
            <ac:spMk id="3" creationId="{10943083-A309-941B-7A6B-619A62449F75}"/>
          </ac:spMkLst>
        </pc:spChg>
      </pc:sldChg>
      <pc:sldChg chg="modSp add del mod">
        <pc:chgData name="Cristina Toader" userId="aefe57ae-8873-409d-a68d-503e819f525a" providerId="ADAL" clId="{3C3FFBC1-9003-47B3-97FC-F75837B30FDA}" dt="2025-05-29T16:27:23.036" v="96" actId="47"/>
        <pc:sldMkLst>
          <pc:docMk/>
          <pc:sldMk cId="1702206907" sldId="2086971556"/>
        </pc:sldMkLst>
        <pc:spChg chg="mod">
          <ac:chgData name="Cristina Toader" userId="aefe57ae-8873-409d-a68d-503e819f525a" providerId="ADAL" clId="{3C3FFBC1-9003-47B3-97FC-F75837B30FDA}" dt="2025-05-29T16:25:59.431" v="91"/>
          <ac:spMkLst>
            <pc:docMk/>
            <pc:sldMk cId="1702206907" sldId="2086971556"/>
            <ac:spMk id="3" creationId="{136BCEB6-6F2E-0342-825B-86DC983E211B}"/>
          </ac:spMkLst>
        </pc:spChg>
      </pc:sldChg>
      <pc:sldChg chg="modSp add del mod">
        <pc:chgData name="Cristina Toader" userId="aefe57ae-8873-409d-a68d-503e819f525a" providerId="ADAL" clId="{3C3FFBC1-9003-47B3-97FC-F75837B30FDA}" dt="2025-05-29T16:26:01.506" v="92" actId="47"/>
        <pc:sldMkLst>
          <pc:docMk/>
          <pc:sldMk cId="3420714889" sldId="2086971557"/>
        </pc:sldMkLst>
        <pc:spChg chg="mod">
          <ac:chgData name="Cristina Toader" userId="aefe57ae-8873-409d-a68d-503e819f525a" providerId="ADAL" clId="{3C3FFBC1-9003-47B3-97FC-F75837B30FDA}" dt="2025-05-29T16:25:59.431" v="91"/>
          <ac:spMkLst>
            <pc:docMk/>
            <pc:sldMk cId="3420714889" sldId="2086971557"/>
            <ac:spMk id="3" creationId="{0628D67F-C287-ACCF-CD4F-EBDB0812F29B}"/>
          </ac:spMkLst>
        </pc:spChg>
      </pc:sldChg>
      <pc:sldChg chg="add del">
        <pc:chgData name="Cristina Toader" userId="aefe57ae-8873-409d-a68d-503e819f525a" providerId="ADAL" clId="{3C3FFBC1-9003-47B3-97FC-F75837B30FDA}" dt="2025-05-29T16:26:01.506" v="92" actId="47"/>
        <pc:sldMkLst>
          <pc:docMk/>
          <pc:sldMk cId="2847084513" sldId="2086971561"/>
        </pc:sldMkLst>
      </pc:sldChg>
      <pc:sldChg chg="add del">
        <pc:chgData name="Cristina Toader" userId="aefe57ae-8873-409d-a68d-503e819f525a" providerId="ADAL" clId="{3C3FFBC1-9003-47B3-97FC-F75837B30FDA}" dt="2025-05-29T16:26:01.506" v="92" actId="47"/>
        <pc:sldMkLst>
          <pc:docMk/>
          <pc:sldMk cId="3937287451" sldId="2086971562"/>
        </pc:sldMkLst>
      </pc:sldChg>
      <pc:sldChg chg="modSp add del mod">
        <pc:chgData name="Cristina Toader" userId="aefe57ae-8873-409d-a68d-503e819f525a" providerId="ADAL" clId="{3C3FFBC1-9003-47B3-97FC-F75837B30FDA}" dt="2025-05-29T16:26:01.506" v="92" actId="47"/>
        <pc:sldMkLst>
          <pc:docMk/>
          <pc:sldMk cId="1215844735" sldId="2086971563"/>
        </pc:sldMkLst>
        <pc:spChg chg="mod">
          <ac:chgData name="Cristina Toader" userId="aefe57ae-8873-409d-a68d-503e819f525a" providerId="ADAL" clId="{3C3FFBC1-9003-47B3-97FC-F75837B30FDA}" dt="2025-05-29T16:25:59.431" v="91"/>
          <ac:spMkLst>
            <pc:docMk/>
            <pc:sldMk cId="1215844735" sldId="2086971563"/>
            <ac:spMk id="3" creationId="{C57FD355-88BE-EFE0-D17B-65E72FB33390}"/>
          </ac:spMkLst>
        </pc:spChg>
      </pc:sldChg>
      <pc:sldChg chg="modSp add del mod">
        <pc:chgData name="Cristina Toader" userId="aefe57ae-8873-409d-a68d-503e819f525a" providerId="ADAL" clId="{3C3FFBC1-9003-47B3-97FC-F75837B30FDA}" dt="2025-05-29T16:32:15.742" v="132" actId="47"/>
        <pc:sldMkLst>
          <pc:docMk/>
          <pc:sldMk cId="2053231313" sldId="2086971564"/>
        </pc:sldMkLst>
        <pc:spChg chg="mod">
          <ac:chgData name="Cristina Toader" userId="aefe57ae-8873-409d-a68d-503e819f525a" providerId="ADAL" clId="{3C3FFBC1-9003-47B3-97FC-F75837B30FDA}" dt="2025-05-29T16:25:59.431" v="91"/>
          <ac:spMkLst>
            <pc:docMk/>
            <pc:sldMk cId="2053231313" sldId="2086971564"/>
            <ac:spMk id="3" creationId="{8EE21F05-358F-4204-07FF-78EEB922BB95}"/>
          </ac:spMkLst>
        </pc:spChg>
      </pc:sldChg>
      <pc:sldChg chg="add del">
        <pc:chgData name="Cristina Toader" userId="aefe57ae-8873-409d-a68d-503e819f525a" providerId="ADAL" clId="{3C3FFBC1-9003-47B3-97FC-F75837B30FDA}" dt="2025-05-29T16:26:01.506" v="92" actId="47"/>
        <pc:sldMkLst>
          <pc:docMk/>
          <pc:sldMk cId="1576594857" sldId="2086971565"/>
        </pc:sldMkLst>
      </pc:sldChg>
      <pc:sldChg chg="modSp add del mod">
        <pc:chgData name="Cristina Toader" userId="aefe57ae-8873-409d-a68d-503e819f525a" providerId="ADAL" clId="{3C3FFBC1-9003-47B3-97FC-F75837B30FDA}" dt="2025-05-29T16:32:04.631" v="130"/>
        <pc:sldMkLst>
          <pc:docMk/>
          <pc:sldMk cId="424144554" sldId="2086971566"/>
        </pc:sldMkLst>
        <pc:spChg chg="mod">
          <ac:chgData name="Cristina Toader" userId="aefe57ae-8873-409d-a68d-503e819f525a" providerId="ADAL" clId="{3C3FFBC1-9003-47B3-97FC-F75837B30FDA}" dt="2025-05-29T16:25:59.431" v="91"/>
          <ac:spMkLst>
            <pc:docMk/>
            <pc:sldMk cId="424144554" sldId="2086971566"/>
            <ac:spMk id="3" creationId="{C0939984-C856-0AE8-0DFE-280FE81E3BAE}"/>
          </ac:spMkLst>
        </pc:spChg>
      </pc:sldChg>
      <pc:sldChg chg="modSp add del mod">
        <pc:chgData name="Cristina Toader" userId="aefe57ae-8873-409d-a68d-503e819f525a" providerId="ADAL" clId="{3C3FFBC1-9003-47B3-97FC-F75837B30FDA}" dt="2025-05-29T16:32:47.662" v="136" actId="47"/>
        <pc:sldMkLst>
          <pc:docMk/>
          <pc:sldMk cId="741037753" sldId="2086971567"/>
        </pc:sldMkLst>
        <pc:spChg chg="mod">
          <ac:chgData name="Cristina Toader" userId="aefe57ae-8873-409d-a68d-503e819f525a" providerId="ADAL" clId="{3C3FFBC1-9003-47B3-97FC-F75837B30FDA}" dt="2025-05-29T16:25:59.431" v="91"/>
          <ac:spMkLst>
            <pc:docMk/>
            <pc:sldMk cId="741037753" sldId="2086971567"/>
            <ac:spMk id="3" creationId="{98A292BD-C382-CFF9-C074-D7C8ECAF33B5}"/>
          </ac:spMkLst>
        </pc:spChg>
      </pc:sldChg>
      <pc:sldChg chg="modSp add del mod">
        <pc:chgData name="Cristina Toader" userId="aefe57ae-8873-409d-a68d-503e819f525a" providerId="ADAL" clId="{3C3FFBC1-9003-47B3-97FC-F75837B30FDA}" dt="2025-05-29T16:31:52.161" v="128" actId="47"/>
        <pc:sldMkLst>
          <pc:docMk/>
          <pc:sldMk cId="1992172368" sldId="2086971568"/>
        </pc:sldMkLst>
        <pc:spChg chg="mod">
          <ac:chgData name="Cristina Toader" userId="aefe57ae-8873-409d-a68d-503e819f525a" providerId="ADAL" clId="{3C3FFBC1-9003-47B3-97FC-F75837B30FDA}" dt="2025-05-29T16:25:59.431" v="91"/>
          <ac:spMkLst>
            <pc:docMk/>
            <pc:sldMk cId="1992172368" sldId="2086971568"/>
            <ac:spMk id="3" creationId="{E1B0978D-09B9-C60B-75F7-C7D126B6DE06}"/>
          </ac:spMkLst>
        </pc:spChg>
      </pc:sldChg>
      <pc:sldChg chg="modSp add del mod">
        <pc:chgData name="Cristina Toader" userId="aefe57ae-8873-409d-a68d-503e819f525a" providerId="ADAL" clId="{3C3FFBC1-9003-47B3-97FC-F75837B30FDA}" dt="2025-05-29T16:32:23.522" v="134" actId="47"/>
        <pc:sldMkLst>
          <pc:docMk/>
          <pc:sldMk cId="347732238" sldId="2086971569"/>
        </pc:sldMkLst>
        <pc:spChg chg="mod">
          <ac:chgData name="Cristina Toader" userId="aefe57ae-8873-409d-a68d-503e819f525a" providerId="ADAL" clId="{3C3FFBC1-9003-47B3-97FC-F75837B30FDA}" dt="2025-05-29T16:25:59.431" v="91"/>
          <ac:spMkLst>
            <pc:docMk/>
            <pc:sldMk cId="347732238" sldId="2086971569"/>
            <ac:spMk id="3" creationId="{63D0075A-B351-4877-EE6E-1B4CF50D0E9B}"/>
          </ac:spMkLst>
        </pc:spChg>
      </pc:sldChg>
      <pc:sldChg chg="add del">
        <pc:chgData name="Cristina Toader" userId="aefe57ae-8873-409d-a68d-503e819f525a" providerId="ADAL" clId="{3C3FFBC1-9003-47B3-97FC-F75837B30FDA}" dt="2025-05-29T16:26:01.506" v="92" actId="47"/>
        <pc:sldMkLst>
          <pc:docMk/>
          <pc:sldMk cId="1281141564" sldId="2086971570"/>
        </pc:sldMkLst>
      </pc:sldChg>
      <pc:sldChg chg="add del">
        <pc:chgData name="Cristina Toader" userId="aefe57ae-8873-409d-a68d-503e819f525a" providerId="ADAL" clId="{3C3FFBC1-9003-47B3-97FC-F75837B30FDA}" dt="2025-05-29T16:26:01.506" v="92" actId="47"/>
        <pc:sldMkLst>
          <pc:docMk/>
          <pc:sldMk cId="2796470381" sldId="2086971571"/>
        </pc:sldMkLst>
      </pc:sldChg>
      <pc:sldChg chg="add del">
        <pc:chgData name="Cristina Toader" userId="aefe57ae-8873-409d-a68d-503e819f525a" providerId="ADAL" clId="{3C3FFBC1-9003-47B3-97FC-F75837B30FDA}" dt="2025-05-29T16:26:01.506" v="92" actId="47"/>
        <pc:sldMkLst>
          <pc:docMk/>
          <pc:sldMk cId="1058669533" sldId="2086971575"/>
        </pc:sldMkLst>
      </pc:sldChg>
      <pc:sldChg chg="add del">
        <pc:chgData name="Cristina Toader" userId="aefe57ae-8873-409d-a68d-503e819f525a" providerId="ADAL" clId="{3C3FFBC1-9003-47B3-97FC-F75837B30FDA}" dt="2025-05-29T16:26:01.506" v="92" actId="47"/>
        <pc:sldMkLst>
          <pc:docMk/>
          <pc:sldMk cId="643386091" sldId="2086971577"/>
        </pc:sldMkLst>
      </pc:sldChg>
      <pc:sldChg chg="add del">
        <pc:chgData name="Cristina Toader" userId="aefe57ae-8873-409d-a68d-503e819f525a" providerId="ADAL" clId="{3C3FFBC1-9003-47B3-97FC-F75837B30FDA}" dt="2025-05-29T16:33:11.249" v="138" actId="47"/>
        <pc:sldMkLst>
          <pc:docMk/>
          <pc:sldMk cId="2562723216" sldId="2086971578"/>
        </pc:sldMkLst>
      </pc:sldChg>
      <pc:sldChg chg="add del">
        <pc:chgData name="Cristina Toader" userId="aefe57ae-8873-409d-a68d-503e819f525a" providerId="ADAL" clId="{3C3FFBC1-9003-47B3-97FC-F75837B30FDA}" dt="2025-05-29T16:33:37.776" v="140" actId="47"/>
        <pc:sldMkLst>
          <pc:docMk/>
          <pc:sldMk cId="3966909930" sldId="2086971579"/>
        </pc:sldMkLst>
      </pc:sldChg>
      <pc:sldChg chg="add del">
        <pc:chgData name="Cristina Toader" userId="aefe57ae-8873-409d-a68d-503e819f525a" providerId="ADAL" clId="{3C3FFBC1-9003-47B3-97FC-F75837B30FDA}" dt="2025-05-29T16:34:09.580" v="144" actId="47"/>
        <pc:sldMkLst>
          <pc:docMk/>
          <pc:sldMk cId="1002288587" sldId="2086971580"/>
        </pc:sldMkLst>
      </pc:sldChg>
      <pc:sldChg chg="add del">
        <pc:chgData name="Cristina Toader" userId="aefe57ae-8873-409d-a68d-503e819f525a" providerId="ADAL" clId="{3C3FFBC1-9003-47B3-97FC-F75837B30FDA}" dt="2025-05-29T16:26:01.506" v="92" actId="47"/>
        <pc:sldMkLst>
          <pc:docMk/>
          <pc:sldMk cId="3053565479" sldId="2086971581"/>
        </pc:sldMkLst>
      </pc:sldChg>
      <pc:sldChg chg="add del">
        <pc:chgData name="Cristina Toader" userId="aefe57ae-8873-409d-a68d-503e819f525a" providerId="ADAL" clId="{3C3FFBC1-9003-47B3-97FC-F75837B30FDA}" dt="2025-05-29T16:26:01.506" v="92" actId="47"/>
        <pc:sldMkLst>
          <pc:docMk/>
          <pc:sldMk cId="3224839696" sldId="2086971582"/>
        </pc:sldMkLst>
      </pc:sldChg>
      <pc:sldChg chg="addSp delSp modSp add del mod">
        <pc:chgData name="Cristina Toader" userId="aefe57ae-8873-409d-a68d-503e819f525a" providerId="ADAL" clId="{3C3FFBC1-9003-47B3-97FC-F75837B30FDA}" dt="2025-06-02T19:20:13.378" v="260" actId="1076"/>
        <pc:sldMkLst>
          <pc:docMk/>
          <pc:sldMk cId="2234458796" sldId="2086971583"/>
        </pc:sldMkLst>
        <pc:spChg chg="mod">
          <ac:chgData name="Cristina Toader" userId="aefe57ae-8873-409d-a68d-503e819f525a" providerId="ADAL" clId="{3C3FFBC1-9003-47B3-97FC-F75837B30FDA}" dt="2025-05-29T16:34:28.255" v="145" actId="123"/>
          <ac:spMkLst>
            <pc:docMk/>
            <pc:sldMk cId="2234458796" sldId="2086971583"/>
            <ac:spMk id="3" creationId="{01E4A131-7437-0ADF-61BD-D4A8303FA1F7}"/>
          </ac:spMkLst>
        </pc:spChg>
        <pc:spChg chg="add mod">
          <ac:chgData name="Cristina Toader" userId="aefe57ae-8873-409d-a68d-503e819f525a" providerId="ADAL" clId="{3C3FFBC1-9003-47B3-97FC-F75837B30FDA}" dt="2025-06-02T19:19:41.427" v="256" actId="14100"/>
          <ac:spMkLst>
            <pc:docMk/>
            <pc:sldMk cId="2234458796" sldId="2086971583"/>
            <ac:spMk id="4" creationId="{C3E35C01-4A16-0DD0-AE07-1FFA6E984AF7}"/>
          </ac:spMkLst>
        </pc:spChg>
        <pc:picChg chg="del">
          <ac:chgData name="Cristina Toader" userId="aefe57ae-8873-409d-a68d-503e819f525a" providerId="ADAL" clId="{3C3FFBC1-9003-47B3-97FC-F75837B30FDA}" dt="2025-06-02T19:19:35.564" v="253" actId="478"/>
          <ac:picMkLst>
            <pc:docMk/>
            <pc:sldMk cId="2234458796" sldId="2086971583"/>
            <ac:picMk id="5" creationId="{C993A630-B522-CA06-01D2-396AB9F123C2}"/>
          </ac:picMkLst>
        </pc:picChg>
        <pc:picChg chg="add mod">
          <ac:chgData name="Cristina Toader" userId="aefe57ae-8873-409d-a68d-503e819f525a" providerId="ADAL" clId="{3C3FFBC1-9003-47B3-97FC-F75837B30FDA}" dt="2025-06-02T19:20:13.378" v="260" actId="1076"/>
          <ac:picMkLst>
            <pc:docMk/>
            <pc:sldMk cId="2234458796" sldId="2086971583"/>
            <ac:picMk id="7" creationId="{747B18C7-CF8C-688F-2F82-D8F8C923F5F1}"/>
          </ac:picMkLst>
        </pc:picChg>
      </pc:sldChg>
      <pc:sldChg chg="add del">
        <pc:chgData name="Cristina Toader" userId="aefe57ae-8873-409d-a68d-503e819f525a" providerId="ADAL" clId="{3C3FFBC1-9003-47B3-97FC-F75837B30FDA}" dt="2025-05-29T16:26:01.506" v="92" actId="47"/>
        <pc:sldMkLst>
          <pc:docMk/>
          <pc:sldMk cId="2441393737" sldId="2086971584"/>
        </pc:sldMkLst>
      </pc:sldChg>
      <pc:sldChg chg="modSp add del mod">
        <pc:chgData name="Cristina Toader" userId="aefe57ae-8873-409d-a68d-503e819f525a" providerId="ADAL" clId="{3C3FFBC1-9003-47B3-97FC-F75837B30FDA}" dt="2025-05-29T16:34:38.784" v="146" actId="123"/>
        <pc:sldMkLst>
          <pc:docMk/>
          <pc:sldMk cId="3513962281" sldId="2086971587"/>
        </pc:sldMkLst>
        <pc:spChg chg="mod">
          <ac:chgData name="Cristina Toader" userId="aefe57ae-8873-409d-a68d-503e819f525a" providerId="ADAL" clId="{3C3FFBC1-9003-47B3-97FC-F75837B30FDA}" dt="2025-05-29T16:34:38.784" v="146" actId="123"/>
          <ac:spMkLst>
            <pc:docMk/>
            <pc:sldMk cId="3513962281" sldId="2086971587"/>
            <ac:spMk id="3" creationId="{57D936F9-94B0-0069-0618-8D33102D82A0}"/>
          </ac:spMkLst>
        </pc:spChg>
      </pc:sldChg>
      <pc:sldChg chg="addSp modSp add del mod">
        <pc:chgData name="Cristina Toader" userId="aefe57ae-8873-409d-a68d-503e819f525a" providerId="ADAL" clId="{3C3FFBC1-9003-47B3-97FC-F75837B30FDA}" dt="2025-06-02T20:17:12.813" v="578" actId="12"/>
        <pc:sldMkLst>
          <pc:docMk/>
          <pc:sldMk cId="2218418771" sldId="2086971588"/>
        </pc:sldMkLst>
        <pc:spChg chg="mod">
          <ac:chgData name="Cristina Toader" userId="aefe57ae-8873-409d-a68d-503e819f525a" providerId="ADAL" clId="{3C3FFBC1-9003-47B3-97FC-F75837B30FDA}" dt="2025-05-29T16:35:04.273" v="151"/>
          <ac:spMkLst>
            <pc:docMk/>
            <pc:sldMk cId="2218418771" sldId="2086971588"/>
            <ac:spMk id="2" creationId="{C5E1E9C9-ADEF-E3CD-8FA2-89C0925B1419}"/>
          </ac:spMkLst>
        </pc:spChg>
        <pc:spChg chg="mod">
          <ac:chgData name="Cristina Toader" userId="aefe57ae-8873-409d-a68d-503e819f525a" providerId="ADAL" clId="{3C3FFBC1-9003-47B3-97FC-F75837B30FDA}" dt="2025-06-02T20:17:12.813" v="578" actId="12"/>
          <ac:spMkLst>
            <pc:docMk/>
            <pc:sldMk cId="2218418771" sldId="2086971588"/>
            <ac:spMk id="3" creationId="{C34640CE-1190-3885-2138-C27C5BC0FBB5}"/>
          </ac:spMkLst>
        </pc:spChg>
        <pc:spChg chg="add mod">
          <ac:chgData name="Cristina Toader" userId="aefe57ae-8873-409d-a68d-503e819f525a" providerId="ADAL" clId="{3C3FFBC1-9003-47B3-97FC-F75837B30FDA}" dt="2025-06-02T20:16:47.555" v="567"/>
          <ac:spMkLst>
            <pc:docMk/>
            <pc:sldMk cId="2218418771" sldId="2086971588"/>
            <ac:spMk id="4" creationId="{A10788B1-CD5F-7669-A99F-ABBD2A0142DF}"/>
          </ac:spMkLst>
        </pc:spChg>
      </pc:sldChg>
      <pc:sldChg chg="modSp add del mod">
        <pc:chgData name="Cristina Toader" userId="aefe57ae-8873-409d-a68d-503e819f525a" providerId="ADAL" clId="{3C3FFBC1-9003-47B3-97FC-F75837B30FDA}" dt="2025-05-29T16:35:16.060" v="153"/>
        <pc:sldMkLst>
          <pc:docMk/>
          <pc:sldMk cId="505192428" sldId="2086971589"/>
        </pc:sldMkLst>
        <pc:spChg chg="mod">
          <ac:chgData name="Cristina Toader" userId="aefe57ae-8873-409d-a68d-503e819f525a" providerId="ADAL" clId="{3C3FFBC1-9003-47B3-97FC-F75837B30FDA}" dt="2025-05-29T16:25:59.431" v="91"/>
          <ac:spMkLst>
            <pc:docMk/>
            <pc:sldMk cId="505192428" sldId="2086971589"/>
            <ac:spMk id="3" creationId="{6CF9F446-D36C-BD9D-F169-A66B4698498C}"/>
          </ac:spMkLst>
        </pc:spChg>
      </pc:sldChg>
      <pc:sldChg chg="add del mod modShow modNotesTx">
        <pc:chgData name="Cristina Toader" userId="aefe57ae-8873-409d-a68d-503e819f525a" providerId="ADAL" clId="{3C3FFBC1-9003-47B3-97FC-F75837B30FDA}" dt="2025-06-10T11:08:04.763" v="3245" actId="47"/>
        <pc:sldMkLst>
          <pc:docMk/>
          <pc:sldMk cId="399429939" sldId="2086971590"/>
        </pc:sldMkLst>
      </pc:sldChg>
      <pc:sldChg chg="addSp modSp add del mod">
        <pc:chgData name="Cristina Toader" userId="aefe57ae-8873-409d-a68d-503e819f525a" providerId="ADAL" clId="{3C3FFBC1-9003-47B3-97FC-F75837B30FDA}" dt="2025-06-06T17:36:56.541" v="970" actId="1076"/>
        <pc:sldMkLst>
          <pc:docMk/>
          <pc:sldMk cId="2235744174" sldId="2086971591"/>
        </pc:sldMkLst>
        <pc:spChg chg="mod">
          <ac:chgData name="Cristina Toader" userId="aefe57ae-8873-409d-a68d-503e819f525a" providerId="ADAL" clId="{3C3FFBC1-9003-47B3-97FC-F75837B30FDA}" dt="2025-06-06T17:32:30.133" v="722" actId="20577"/>
          <ac:spMkLst>
            <pc:docMk/>
            <pc:sldMk cId="2235744174" sldId="2086971591"/>
            <ac:spMk id="2" creationId="{E8B8D6A0-0A63-E947-C6A8-DD1E15219034}"/>
          </ac:spMkLst>
        </pc:spChg>
        <pc:spChg chg="mod">
          <ac:chgData name="Cristina Toader" userId="aefe57ae-8873-409d-a68d-503e819f525a" providerId="ADAL" clId="{3C3FFBC1-9003-47B3-97FC-F75837B30FDA}" dt="2025-06-06T17:36:36.992" v="967" actId="207"/>
          <ac:spMkLst>
            <pc:docMk/>
            <pc:sldMk cId="2235744174" sldId="2086971591"/>
            <ac:spMk id="3" creationId="{872C276B-6935-8937-C7B7-69DFC18D6FFE}"/>
          </ac:spMkLst>
        </pc:spChg>
        <pc:picChg chg="add mod">
          <ac:chgData name="Cristina Toader" userId="aefe57ae-8873-409d-a68d-503e819f525a" providerId="ADAL" clId="{3C3FFBC1-9003-47B3-97FC-F75837B30FDA}" dt="2025-06-06T17:36:56.541" v="970" actId="1076"/>
          <ac:picMkLst>
            <pc:docMk/>
            <pc:sldMk cId="2235744174" sldId="2086971591"/>
            <ac:picMk id="4" creationId="{849F443A-27F7-BD9A-3FA5-43BFCB59A988}"/>
          </ac:picMkLst>
        </pc:picChg>
      </pc:sldChg>
      <pc:sldChg chg="add del">
        <pc:chgData name="Cristina Toader" userId="aefe57ae-8873-409d-a68d-503e819f525a" providerId="ADAL" clId="{3C3FFBC1-9003-47B3-97FC-F75837B30FDA}" dt="2025-05-29T16:26:01.506" v="92" actId="47"/>
        <pc:sldMkLst>
          <pc:docMk/>
          <pc:sldMk cId="1108135008" sldId="2086971592"/>
        </pc:sldMkLst>
      </pc:sldChg>
      <pc:sldChg chg="modSp add del mod">
        <pc:chgData name="Cristina Toader" userId="aefe57ae-8873-409d-a68d-503e819f525a" providerId="ADAL" clId="{3C3FFBC1-9003-47B3-97FC-F75837B30FDA}" dt="2025-05-29T16:35:47.205" v="157" actId="47"/>
        <pc:sldMkLst>
          <pc:docMk/>
          <pc:sldMk cId="817266940" sldId="2086971593"/>
        </pc:sldMkLst>
        <pc:spChg chg="mod">
          <ac:chgData name="Cristina Toader" userId="aefe57ae-8873-409d-a68d-503e819f525a" providerId="ADAL" clId="{3C3FFBC1-9003-47B3-97FC-F75837B30FDA}" dt="2025-05-29T16:25:59.431" v="91"/>
          <ac:spMkLst>
            <pc:docMk/>
            <pc:sldMk cId="817266940" sldId="2086971593"/>
            <ac:spMk id="3" creationId="{041B84F6-9680-A0A6-A473-389EF7A47AF7}"/>
          </ac:spMkLst>
        </pc:spChg>
      </pc:sldChg>
      <pc:sldChg chg="add del">
        <pc:chgData name="Cristina Toader" userId="aefe57ae-8873-409d-a68d-503e819f525a" providerId="ADAL" clId="{3C3FFBC1-9003-47B3-97FC-F75837B30FDA}" dt="2025-05-29T16:36:01.941" v="159"/>
        <pc:sldMkLst>
          <pc:docMk/>
          <pc:sldMk cId="1490182395" sldId="2086971594"/>
        </pc:sldMkLst>
      </pc:sldChg>
      <pc:sldChg chg="add del">
        <pc:chgData name="Cristina Toader" userId="aefe57ae-8873-409d-a68d-503e819f525a" providerId="ADAL" clId="{3C3FFBC1-9003-47B3-97FC-F75837B30FDA}" dt="2025-05-29T16:36:14.526" v="161"/>
        <pc:sldMkLst>
          <pc:docMk/>
          <pc:sldMk cId="1820154097" sldId="2086971596"/>
        </pc:sldMkLst>
      </pc:sldChg>
      <pc:sldChg chg="addSp delSp modSp add del mod">
        <pc:chgData name="Cristina Toader" userId="aefe57ae-8873-409d-a68d-503e819f525a" providerId="ADAL" clId="{3C3FFBC1-9003-47B3-97FC-F75837B30FDA}" dt="2025-06-06T18:57:07.337" v="2168" actId="1076"/>
        <pc:sldMkLst>
          <pc:docMk/>
          <pc:sldMk cId="3827717764" sldId="2086971597"/>
        </pc:sldMkLst>
        <pc:spChg chg="mod">
          <ac:chgData name="Cristina Toader" userId="aefe57ae-8873-409d-a68d-503e819f525a" providerId="ADAL" clId="{3C3FFBC1-9003-47B3-97FC-F75837B30FDA}" dt="2025-06-06T18:44:03.449" v="1696" actId="20577"/>
          <ac:spMkLst>
            <pc:docMk/>
            <pc:sldMk cId="3827717764" sldId="2086971597"/>
            <ac:spMk id="3" creationId="{6957A357-574A-1302-D800-44E3170B02B5}"/>
          </ac:spMkLst>
        </pc:spChg>
        <pc:picChg chg="del">
          <ac:chgData name="Cristina Toader" userId="aefe57ae-8873-409d-a68d-503e819f525a" providerId="ADAL" clId="{3C3FFBC1-9003-47B3-97FC-F75837B30FDA}" dt="2025-06-06T18:41:49.322" v="1677" actId="478"/>
          <ac:picMkLst>
            <pc:docMk/>
            <pc:sldMk cId="3827717764" sldId="2086971597"/>
            <ac:picMk id="5" creationId="{ABC778F0-C01A-8CFA-7F73-CB3EE28331D5}"/>
          </ac:picMkLst>
        </pc:picChg>
        <pc:picChg chg="add mod">
          <ac:chgData name="Cristina Toader" userId="aefe57ae-8873-409d-a68d-503e819f525a" providerId="ADAL" clId="{3C3FFBC1-9003-47B3-97FC-F75837B30FDA}" dt="2025-06-06T18:57:07.337" v="2168" actId="1076"/>
          <ac:picMkLst>
            <pc:docMk/>
            <pc:sldMk cId="3827717764" sldId="2086971597"/>
            <ac:picMk id="2050" creationId="{84726424-510C-D208-4381-E843AD4E7FEB}"/>
          </ac:picMkLst>
        </pc:picChg>
      </pc:sldChg>
      <pc:sldChg chg="add del">
        <pc:chgData name="Cristina Toader" userId="aefe57ae-8873-409d-a68d-503e819f525a" providerId="ADAL" clId="{3C3FFBC1-9003-47B3-97FC-F75837B30FDA}" dt="2025-05-29T16:40:37.105" v="185" actId="47"/>
        <pc:sldMkLst>
          <pc:docMk/>
          <pc:sldMk cId="1724840547" sldId="2086971598"/>
        </pc:sldMkLst>
      </pc:sldChg>
      <pc:sldChg chg="addSp modSp add del mod ord">
        <pc:chgData name="Cristina Toader" userId="aefe57ae-8873-409d-a68d-503e819f525a" providerId="ADAL" clId="{3C3FFBC1-9003-47B3-97FC-F75837B30FDA}" dt="2025-06-06T18:53:35.777" v="2130"/>
        <pc:sldMkLst>
          <pc:docMk/>
          <pc:sldMk cId="282087427" sldId="2086971599"/>
        </pc:sldMkLst>
        <pc:spChg chg="mod">
          <ac:chgData name="Cristina Toader" userId="aefe57ae-8873-409d-a68d-503e819f525a" providerId="ADAL" clId="{3C3FFBC1-9003-47B3-97FC-F75837B30FDA}" dt="2025-06-06T18:48:32.616" v="2016" actId="113"/>
          <ac:spMkLst>
            <pc:docMk/>
            <pc:sldMk cId="282087427" sldId="2086971599"/>
            <ac:spMk id="3" creationId="{3D80C69F-1EDF-A2E5-E5B4-3DCA4317B6BC}"/>
          </ac:spMkLst>
        </pc:spChg>
        <pc:picChg chg="add mod">
          <ac:chgData name="Cristina Toader" userId="aefe57ae-8873-409d-a68d-503e819f525a" providerId="ADAL" clId="{3C3FFBC1-9003-47B3-97FC-F75837B30FDA}" dt="2025-06-06T18:53:35.777" v="2130"/>
          <ac:picMkLst>
            <pc:docMk/>
            <pc:sldMk cId="282087427" sldId="2086971599"/>
            <ac:picMk id="4" creationId="{36A0DB77-FBF9-5EE3-BB9F-E66345EFFA73}"/>
          </ac:picMkLst>
        </pc:picChg>
      </pc:sldChg>
      <pc:sldChg chg="addSp modSp add del mod modNotesTx">
        <pc:chgData name="Cristina Toader" userId="aefe57ae-8873-409d-a68d-503e819f525a" providerId="ADAL" clId="{3C3FFBC1-9003-47B3-97FC-F75837B30FDA}" dt="2025-06-06T19:00:01.484" v="2208" actId="1076"/>
        <pc:sldMkLst>
          <pc:docMk/>
          <pc:sldMk cId="1944447004" sldId="2086971600"/>
        </pc:sldMkLst>
        <pc:spChg chg="mod">
          <ac:chgData name="Cristina Toader" userId="aefe57ae-8873-409d-a68d-503e819f525a" providerId="ADAL" clId="{3C3FFBC1-9003-47B3-97FC-F75837B30FDA}" dt="2025-06-06T18:52:25.287" v="2125" actId="20577"/>
          <ac:spMkLst>
            <pc:docMk/>
            <pc:sldMk cId="1944447004" sldId="2086971600"/>
            <ac:spMk id="2" creationId="{AAD4C8E2-050F-EAE8-C220-6376398B2FF7}"/>
          </ac:spMkLst>
        </pc:spChg>
        <pc:spChg chg="mod">
          <ac:chgData name="Cristina Toader" userId="aefe57ae-8873-409d-a68d-503e819f525a" providerId="ADAL" clId="{3C3FFBC1-9003-47B3-97FC-F75837B30FDA}" dt="2025-06-06T18:59:53.005" v="2207" actId="207"/>
          <ac:spMkLst>
            <pc:docMk/>
            <pc:sldMk cId="1944447004" sldId="2086971600"/>
            <ac:spMk id="3" creationId="{B6E72C84-3EEF-F2B6-2BBD-D4535125EB0F}"/>
          </ac:spMkLst>
        </pc:spChg>
        <pc:picChg chg="add mod">
          <ac:chgData name="Cristina Toader" userId="aefe57ae-8873-409d-a68d-503e819f525a" providerId="ADAL" clId="{3C3FFBC1-9003-47B3-97FC-F75837B30FDA}" dt="2025-06-06T19:00:01.484" v="2208" actId="1076"/>
          <ac:picMkLst>
            <pc:docMk/>
            <pc:sldMk cId="1944447004" sldId="2086971600"/>
            <ac:picMk id="4" creationId="{6F980CB6-ECBE-9E87-AAA5-3F8D93C4929C}"/>
          </ac:picMkLst>
        </pc:picChg>
      </pc:sldChg>
      <pc:sldChg chg="modSp add del mod">
        <pc:chgData name="Cristina Toader" userId="aefe57ae-8873-409d-a68d-503e819f525a" providerId="ADAL" clId="{3C3FFBC1-9003-47B3-97FC-F75837B30FDA}" dt="2025-06-06T19:04:11.419" v="2277" actId="1076"/>
        <pc:sldMkLst>
          <pc:docMk/>
          <pc:sldMk cId="1303408178" sldId="2086971601"/>
        </pc:sldMkLst>
        <pc:picChg chg="mod">
          <ac:chgData name="Cristina Toader" userId="aefe57ae-8873-409d-a68d-503e819f525a" providerId="ADAL" clId="{3C3FFBC1-9003-47B3-97FC-F75837B30FDA}" dt="2025-06-06T19:04:11.419" v="2277" actId="1076"/>
          <ac:picMkLst>
            <pc:docMk/>
            <pc:sldMk cId="1303408178" sldId="2086971601"/>
            <ac:picMk id="5" creationId="{C68B55E4-1034-34C4-8A88-E19F124B63F6}"/>
          </ac:picMkLst>
        </pc:picChg>
      </pc:sldChg>
      <pc:sldChg chg="add del">
        <pc:chgData name="Cristina Toader" userId="aefe57ae-8873-409d-a68d-503e819f525a" providerId="ADAL" clId="{3C3FFBC1-9003-47B3-97FC-F75837B30FDA}" dt="2025-05-29T16:39:28.150" v="177" actId="47"/>
        <pc:sldMkLst>
          <pc:docMk/>
          <pc:sldMk cId="1371750498" sldId="2086971601"/>
        </pc:sldMkLst>
      </pc:sldChg>
      <pc:sldChg chg="addSp delSp modSp add del mod">
        <pc:chgData name="Cristina Toader" userId="aefe57ae-8873-409d-a68d-503e819f525a" providerId="ADAL" clId="{3C3FFBC1-9003-47B3-97FC-F75837B30FDA}" dt="2025-06-06T17:49:12.399" v="1183" actId="13822"/>
        <pc:sldMkLst>
          <pc:docMk/>
          <pc:sldMk cId="1995056510" sldId="2086971602"/>
        </pc:sldMkLst>
        <pc:spChg chg="mod">
          <ac:chgData name="Cristina Toader" userId="aefe57ae-8873-409d-a68d-503e819f525a" providerId="ADAL" clId="{3C3FFBC1-9003-47B3-97FC-F75837B30FDA}" dt="2025-06-02T19:25:37.519" v="291" actId="14100"/>
          <ac:spMkLst>
            <pc:docMk/>
            <pc:sldMk cId="1995056510" sldId="2086971602"/>
            <ac:spMk id="3" creationId="{46BD2219-05F7-D5DA-4F97-59BDD91F91E5}"/>
          </ac:spMkLst>
        </pc:spChg>
        <pc:spChg chg="add mod">
          <ac:chgData name="Cristina Toader" userId="aefe57ae-8873-409d-a68d-503e819f525a" providerId="ADAL" clId="{3C3FFBC1-9003-47B3-97FC-F75837B30FDA}" dt="2025-06-06T17:49:12.399" v="1183" actId="13822"/>
          <ac:spMkLst>
            <pc:docMk/>
            <pc:sldMk cId="1995056510" sldId="2086971602"/>
            <ac:spMk id="4" creationId="{F5F34F0E-48D3-7DBA-7F56-2BBB780DFEDF}"/>
          </ac:spMkLst>
        </pc:spChg>
        <pc:spChg chg="add mod">
          <ac:chgData name="Cristina Toader" userId="aefe57ae-8873-409d-a68d-503e819f525a" providerId="ADAL" clId="{3C3FFBC1-9003-47B3-97FC-F75837B30FDA}" dt="2025-06-06T17:48:50.152" v="1182" actId="13822"/>
          <ac:spMkLst>
            <pc:docMk/>
            <pc:sldMk cId="1995056510" sldId="2086971602"/>
            <ac:spMk id="5" creationId="{2AC5CBB2-E106-9D96-EA6F-3B7F8DF8AAA8}"/>
          </ac:spMkLst>
        </pc:spChg>
        <pc:spChg chg="add del mod">
          <ac:chgData name="Cristina Toader" userId="aefe57ae-8873-409d-a68d-503e819f525a" providerId="ADAL" clId="{3C3FFBC1-9003-47B3-97FC-F75837B30FDA}" dt="2025-06-06T17:46:51.058" v="1123" actId="478"/>
          <ac:spMkLst>
            <pc:docMk/>
            <pc:sldMk cId="1995056510" sldId="2086971602"/>
            <ac:spMk id="6" creationId="{91DE22E7-3F3D-C6E8-D01D-32E235452A46}"/>
          </ac:spMkLst>
        </pc:spChg>
        <pc:spChg chg="add mod">
          <ac:chgData name="Cristina Toader" userId="aefe57ae-8873-409d-a68d-503e819f525a" providerId="ADAL" clId="{3C3FFBC1-9003-47B3-97FC-F75837B30FDA}" dt="2025-06-06T17:48:45.464" v="1181" actId="13822"/>
          <ac:spMkLst>
            <pc:docMk/>
            <pc:sldMk cId="1995056510" sldId="2086971602"/>
            <ac:spMk id="7" creationId="{4AA9238F-27AE-4505-6FF3-A12F45386F87}"/>
          </ac:spMkLst>
        </pc:spChg>
        <pc:picChg chg="add del">
          <ac:chgData name="Cristina Toader" userId="aefe57ae-8873-409d-a68d-503e819f525a" providerId="ADAL" clId="{3C3FFBC1-9003-47B3-97FC-F75837B30FDA}" dt="2025-06-02T19:25:12.571" v="283" actId="478"/>
          <ac:picMkLst>
            <pc:docMk/>
            <pc:sldMk cId="1995056510" sldId="2086971602"/>
            <ac:picMk id="5" creationId="{4DA54C1C-8609-C381-A400-2B1AC360F2C4}"/>
          </ac:picMkLst>
        </pc:picChg>
        <pc:picChg chg="add mod">
          <ac:chgData name="Cristina Toader" userId="aefe57ae-8873-409d-a68d-503e819f525a" providerId="ADAL" clId="{3C3FFBC1-9003-47B3-97FC-F75837B30FDA}" dt="2025-06-02T19:24:50.750" v="280" actId="14100"/>
          <ac:picMkLst>
            <pc:docMk/>
            <pc:sldMk cId="1995056510" sldId="2086971602"/>
            <ac:picMk id="2050" creationId="{2CD3D7F2-5BA5-9A3F-960D-F0F645627999}"/>
          </ac:picMkLst>
        </pc:picChg>
        <pc:picChg chg="add del mod">
          <ac:chgData name="Cristina Toader" userId="aefe57ae-8873-409d-a68d-503e819f525a" providerId="ADAL" clId="{3C3FFBC1-9003-47B3-97FC-F75837B30FDA}" dt="2025-06-06T17:48:36.650" v="1180" actId="478"/>
          <ac:picMkLst>
            <pc:docMk/>
            <pc:sldMk cId="1995056510" sldId="2086971602"/>
            <ac:picMk id="2052" creationId="{2A915F10-95C5-8DD2-2B42-23298C2E7F81}"/>
          </ac:picMkLst>
        </pc:picChg>
        <pc:cxnChg chg="add mod">
          <ac:chgData name="Cristina Toader" userId="aefe57ae-8873-409d-a68d-503e819f525a" providerId="ADAL" clId="{3C3FFBC1-9003-47B3-97FC-F75837B30FDA}" dt="2025-06-06T17:47:45.048" v="1172" actId="208"/>
          <ac:cxnSpMkLst>
            <pc:docMk/>
            <pc:sldMk cId="1995056510" sldId="2086971602"/>
            <ac:cxnSpMk id="9" creationId="{77C0B53A-8F08-1211-3570-D9265B37AF5F}"/>
          </ac:cxnSpMkLst>
        </pc:cxnChg>
        <pc:cxnChg chg="add mod">
          <ac:chgData name="Cristina Toader" userId="aefe57ae-8873-409d-a68d-503e819f525a" providerId="ADAL" clId="{3C3FFBC1-9003-47B3-97FC-F75837B30FDA}" dt="2025-06-06T17:48:05.049" v="1176" actId="1076"/>
          <ac:cxnSpMkLst>
            <pc:docMk/>
            <pc:sldMk cId="1995056510" sldId="2086971602"/>
            <ac:cxnSpMk id="11" creationId="{AF5B9FF1-FAF4-CD43-C014-C1F5CD164C2E}"/>
          </ac:cxnSpMkLst>
        </pc:cxnChg>
      </pc:sldChg>
      <pc:sldChg chg="modSp add del mod">
        <pc:chgData name="Cristina Toader" userId="aefe57ae-8873-409d-a68d-503e819f525a" providerId="ADAL" clId="{3C3FFBC1-9003-47B3-97FC-F75837B30FDA}" dt="2025-06-06T18:53:05.790" v="2129" actId="20577"/>
        <pc:sldMkLst>
          <pc:docMk/>
          <pc:sldMk cId="1524497212" sldId="2086971603"/>
        </pc:sldMkLst>
        <pc:spChg chg="mod">
          <ac:chgData name="Cristina Toader" userId="aefe57ae-8873-409d-a68d-503e819f525a" providerId="ADAL" clId="{3C3FFBC1-9003-47B3-97FC-F75837B30FDA}" dt="2025-06-06T18:53:05.790" v="2129" actId="20577"/>
          <ac:spMkLst>
            <pc:docMk/>
            <pc:sldMk cId="1524497212" sldId="2086971603"/>
            <ac:spMk id="3" creationId="{89BD9705-2218-8BF9-C5CA-4215BA7F1082}"/>
          </ac:spMkLst>
        </pc:spChg>
      </pc:sldChg>
      <pc:sldChg chg="modSp add del mod">
        <pc:chgData name="Cristina Toader" userId="aefe57ae-8873-409d-a68d-503e819f525a" providerId="ADAL" clId="{3C3FFBC1-9003-47B3-97FC-F75837B30FDA}" dt="2025-06-05T08:51:40.604" v="580" actId="1076"/>
        <pc:sldMkLst>
          <pc:docMk/>
          <pc:sldMk cId="2698646545" sldId="2086971604"/>
        </pc:sldMkLst>
        <pc:picChg chg="mod">
          <ac:chgData name="Cristina Toader" userId="aefe57ae-8873-409d-a68d-503e819f525a" providerId="ADAL" clId="{3C3FFBC1-9003-47B3-97FC-F75837B30FDA}" dt="2025-06-05T08:51:40.604" v="580" actId="1076"/>
          <ac:picMkLst>
            <pc:docMk/>
            <pc:sldMk cId="2698646545" sldId="2086971604"/>
            <ac:picMk id="7" creationId="{301513B0-903F-DC57-8F1A-07123A117A70}"/>
          </ac:picMkLst>
        </pc:picChg>
      </pc:sldChg>
      <pc:sldChg chg="modSp add del mod">
        <pc:chgData name="Cristina Toader" userId="aefe57ae-8873-409d-a68d-503e819f525a" providerId="ADAL" clId="{3C3FFBC1-9003-47B3-97FC-F75837B30FDA}" dt="2025-06-10T11:09:44.299" v="3247" actId="1076"/>
        <pc:sldMkLst>
          <pc:docMk/>
          <pc:sldMk cId="2438108203" sldId="2086971605"/>
        </pc:sldMkLst>
        <pc:spChg chg="mod">
          <ac:chgData name="Cristina Toader" userId="aefe57ae-8873-409d-a68d-503e819f525a" providerId="ADAL" clId="{3C3FFBC1-9003-47B3-97FC-F75837B30FDA}" dt="2025-06-10T11:09:44.299" v="3247" actId="1076"/>
          <ac:spMkLst>
            <pc:docMk/>
            <pc:sldMk cId="2438108203" sldId="2086971605"/>
            <ac:spMk id="3" creationId="{7349F6DF-9BF6-2BA3-1025-EE85A68D7B29}"/>
          </ac:spMkLst>
        </pc:spChg>
      </pc:sldChg>
      <pc:sldChg chg="modSp add del mod">
        <pc:chgData name="Cristina Toader" userId="aefe57ae-8873-409d-a68d-503e819f525a" providerId="ADAL" clId="{3C3FFBC1-9003-47B3-97FC-F75837B30FDA}" dt="2025-06-06T17:50:47.113" v="1206" actId="113"/>
        <pc:sldMkLst>
          <pc:docMk/>
          <pc:sldMk cId="4005961619" sldId="2086971607"/>
        </pc:sldMkLst>
        <pc:spChg chg="mod">
          <ac:chgData name="Cristina Toader" userId="aefe57ae-8873-409d-a68d-503e819f525a" providerId="ADAL" clId="{3C3FFBC1-9003-47B3-97FC-F75837B30FDA}" dt="2025-06-06T17:50:47.113" v="1206" actId="113"/>
          <ac:spMkLst>
            <pc:docMk/>
            <pc:sldMk cId="4005961619" sldId="2086971607"/>
            <ac:spMk id="3" creationId="{9E054265-DAE6-92E0-2A86-F45F5CC2C58F}"/>
          </ac:spMkLst>
        </pc:spChg>
      </pc:sldChg>
      <pc:sldChg chg="modSp add del mod">
        <pc:chgData name="Cristina Toader" userId="aefe57ae-8873-409d-a68d-503e819f525a" providerId="ADAL" clId="{3C3FFBC1-9003-47B3-97FC-F75837B30FDA}" dt="2025-06-02T19:35:38.231" v="399" actId="5793"/>
        <pc:sldMkLst>
          <pc:docMk/>
          <pc:sldMk cId="4208607747" sldId="2086971608"/>
        </pc:sldMkLst>
        <pc:spChg chg="mod">
          <ac:chgData name="Cristina Toader" userId="aefe57ae-8873-409d-a68d-503e819f525a" providerId="ADAL" clId="{3C3FFBC1-9003-47B3-97FC-F75837B30FDA}" dt="2025-06-02T19:35:38.231" v="399" actId="5793"/>
          <ac:spMkLst>
            <pc:docMk/>
            <pc:sldMk cId="4208607747" sldId="2086971608"/>
            <ac:spMk id="3" creationId="{02F98F15-EC4A-D56A-F8AD-1E234E180C21}"/>
          </ac:spMkLst>
        </pc:spChg>
      </pc:sldChg>
      <pc:sldChg chg="add del">
        <pc:chgData name="Cristina Toader" userId="aefe57ae-8873-409d-a68d-503e819f525a" providerId="ADAL" clId="{3C3FFBC1-9003-47B3-97FC-F75837B30FDA}" dt="2025-05-29T16:26:01.506" v="92" actId="47"/>
        <pc:sldMkLst>
          <pc:docMk/>
          <pc:sldMk cId="2007190011" sldId="2086971610"/>
        </pc:sldMkLst>
      </pc:sldChg>
      <pc:sldChg chg="add del">
        <pc:chgData name="Cristina Toader" userId="aefe57ae-8873-409d-a68d-503e819f525a" providerId="ADAL" clId="{3C3FFBC1-9003-47B3-97FC-F75837B30FDA}" dt="2025-05-29T16:26:01.506" v="92" actId="47"/>
        <pc:sldMkLst>
          <pc:docMk/>
          <pc:sldMk cId="3639423621" sldId="2086971611"/>
        </pc:sldMkLst>
      </pc:sldChg>
      <pc:sldChg chg="add del">
        <pc:chgData name="Cristina Toader" userId="aefe57ae-8873-409d-a68d-503e819f525a" providerId="ADAL" clId="{3C3FFBC1-9003-47B3-97FC-F75837B30FDA}" dt="2025-05-29T16:26:01.506" v="92" actId="47"/>
        <pc:sldMkLst>
          <pc:docMk/>
          <pc:sldMk cId="247832088" sldId="2086971613"/>
        </pc:sldMkLst>
      </pc:sldChg>
      <pc:sldChg chg="add del">
        <pc:chgData name="Cristina Toader" userId="aefe57ae-8873-409d-a68d-503e819f525a" providerId="ADAL" clId="{3C3FFBC1-9003-47B3-97FC-F75837B30FDA}" dt="2025-05-29T16:26:01.506" v="92" actId="47"/>
        <pc:sldMkLst>
          <pc:docMk/>
          <pc:sldMk cId="3034572060" sldId="2086971614"/>
        </pc:sldMkLst>
      </pc:sldChg>
      <pc:sldChg chg="add del">
        <pc:chgData name="Cristina Toader" userId="aefe57ae-8873-409d-a68d-503e819f525a" providerId="ADAL" clId="{3C3FFBC1-9003-47B3-97FC-F75837B30FDA}" dt="2025-05-29T16:25:59.431" v="91"/>
        <pc:sldMkLst>
          <pc:docMk/>
          <pc:sldMk cId="3029470648" sldId="2086971615"/>
        </pc:sldMkLst>
      </pc:sldChg>
      <pc:sldChg chg="add del">
        <pc:chgData name="Cristina Toader" userId="aefe57ae-8873-409d-a68d-503e819f525a" providerId="ADAL" clId="{3C3FFBC1-9003-47B3-97FC-F75837B30FDA}" dt="2025-05-29T16:26:01.506" v="92" actId="47"/>
        <pc:sldMkLst>
          <pc:docMk/>
          <pc:sldMk cId="334998829" sldId="2086971616"/>
        </pc:sldMkLst>
      </pc:sldChg>
      <pc:sldChg chg="add del">
        <pc:chgData name="Cristina Toader" userId="aefe57ae-8873-409d-a68d-503e819f525a" providerId="ADAL" clId="{3C3FFBC1-9003-47B3-97FC-F75837B30FDA}" dt="2025-05-29T16:26:01.506" v="92" actId="47"/>
        <pc:sldMkLst>
          <pc:docMk/>
          <pc:sldMk cId="1033764249" sldId="2086971617"/>
        </pc:sldMkLst>
      </pc:sldChg>
      <pc:sldChg chg="add del">
        <pc:chgData name="Cristina Toader" userId="aefe57ae-8873-409d-a68d-503e819f525a" providerId="ADAL" clId="{3C3FFBC1-9003-47B3-97FC-F75837B30FDA}" dt="2025-05-29T16:26:01.506" v="92" actId="47"/>
        <pc:sldMkLst>
          <pc:docMk/>
          <pc:sldMk cId="3787613702" sldId="2086971618"/>
        </pc:sldMkLst>
      </pc:sldChg>
      <pc:sldChg chg="add del">
        <pc:chgData name="Cristina Toader" userId="aefe57ae-8873-409d-a68d-503e819f525a" providerId="ADAL" clId="{3C3FFBC1-9003-47B3-97FC-F75837B30FDA}" dt="2025-05-29T16:26:01.506" v="92" actId="47"/>
        <pc:sldMkLst>
          <pc:docMk/>
          <pc:sldMk cId="718640431" sldId="2086971619"/>
        </pc:sldMkLst>
      </pc:sldChg>
      <pc:sldChg chg="add del">
        <pc:chgData name="Cristina Toader" userId="aefe57ae-8873-409d-a68d-503e819f525a" providerId="ADAL" clId="{3C3FFBC1-9003-47B3-97FC-F75837B30FDA}" dt="2025-05-29T16:26:01.506" v="92" actId="47"/>
        <pc:sldMkLst>
          <pc:docMk/>
          <pc:sldMk cId="4211430225" sldId="2086971620"/>
        </pc:sldMkLst>
      </pc:sldChg>
      <pc:sldChg chg="add del">
        <pc:chgData name="Cristina Toader" userId="aefe57ae-8873-409d-a68d-503e819f525a" providerId="ADAL" clId="{3C3FFBC1-9003-47B3-97FC-F75837B30FDA}" dt="2025-05-29T16:26:01.506" v="92" actId="47"/>
        <pc:sldMkLst>
          <pc:docMk/>
          <pc:sldMk cId="2282820978" sldId="2086971622"/>
        </pc:sldMkLst>
      </pc:sldChg>
      <pc:sldChg chg="add del">
        <pc:chgData name="Cristina Toader" userId="aefe57ae-8873-409d-a68d-503e819f525a" providerId="ADAL" clId="{3C3FFBC1-9003-47B3-97FC-F75837B30FDA}" dt="2025-05-29T16:26:01.506" v="92" actId="47"/>
        <pc:sldMkLst>
          <pc:docMk/>
          <pc:sldMk cId="3499444661" sldId="2086971623"/>
        </pc:sldMkLst>
      </pc:sldChg>
      <pc:sldChg chg="add del">
        <pc:chgData name="Cristina Toader" userId="aefe57ae-8873-409d-a68d-503e819f525a" providerId="ADAL" clId="{3C3FFBC1-9003-47B3-97FC-F75837B30FDA}" dt="2025-05-29T16:26:01.506" v="92" actId="47"/>
        <pc:sldMkLst>
          <pc:docMk/>
          <pc:sldMk cId="1964376093" sldId="2086971624"/>
        </pc:sldMkLst>
      </pc:sldChg>
      <pc:sldChg chg="add del">
        <pc:chgData name="Cristina Toader" userId="aefe57ae-8873-409d-a68d-503e819f525a" providerId="ADAL" clId="{3C3FFBC1-9003-47B3-97FC-F75837B30FDA}" dt="2025-05-29T16:26:01.506" v="92" actId="47"/>
        <pc:sldMkLst>
          <pc:docMk/>
          <pc:sldMk cId="784161689" sldId="2086971625"/>
        </pc:sldMkLst>
      </pc:sldChg>
      <pc:sldChg chg="add del">
        <pc:chgData name="Cristina Toader" userId="aefe57ae-8873-409d-a68d-503e819f525a" providerId="ADAL" clId="{3C3FFBC1-9003-47B3-97FC-F75837B30FDA}" dt="2025-05-29T16:26:01.506" v="92" actId="47"/>
        <pc:sldMkLst>
          <pc:docMk/>
          <pc:sldMk cId="1598350735" sldId="2086971626"/>
        </pc:sldMkLst>
      </pc:sldChg>
      <pc:sldChg chg="modSp add del mod ord">
        <pc:chgData name="Cristina Toader" userId="aefe57ae-8873-409d-a68d-503e819f525a" providerId="ADAL" clId="{3C3FFBC1-9003-47B3-97FC-F75837B30FDA}" dt="2025-06-05T09:17:05.730" v="590"/>
        <pc:sldMkLst>
          <pc:docMk/>
          <pc:sldMk cId="3904028977" sldId="2086971627"/>
        </pc:sldMkLst>
        <pc:spChg chg="mod">
          <ac:chgData name="Cristina Toader" userId="aefe57ae-8873-409d-a68d-503e819f525a" providerId="ADAL" clId="{3C3FFBC1-9003-47B3-97FC-F75837B30FDA}" dt="2025-05-29T16:25:59.431" v="91"/>
          <ac:spMkLst>
            <pc:docMk/>
            <pc:sldMk cId="3904028977" sldId="2086971627"/>
            <ac:spMk id="3" creationId="{385AA049-D119-6EAA-C6EF-60CD0F869497}"/>
          </ac:spMkLst>
        </pc:spChg>
      </pc:sldChg>
      <pc:sldChg chg="modSp add del mod">
        <pc:chgData name="Cristina Toader" userId="aefe57ae-8873-409d-a68d-503e819f525a" providerId="ADAL" clId="{3C3FFBC1-9003-47B3-97FC-F75837B30FDA}" dt="2025-06-06T17:39:56.043" v="1011" actId="113"/>
        <pc:sldMkLst>
          <pc:docMk/>
          <pc:sldMk cId="4147750833" sldId="2086971628"/>
        </pc:sldMkLst>
        <pc:spChg chg="mod">
          <ac:chgData name="Cristina Toader" userId="aefe57ae-8873-409d-a68d-503e819f525a" providerId="ADAL" clId="{3C3FFBC1-9003-47B3-97FC-F75837B30FDA}" dt="2025-06-06T17:39:56.043" v="1011" actId="113"/>
          <ac:spMkLst>
            <pc:docMk/>
            <pc:sldMk cId="4147750833" sldId="2086971628"/>
            <ac:spMk id="3" creationId="{7A8A6D17-8C31-1E1A-1662-A8289086C83F}"/>
          </ac:spMkLst>
        </pc:spChg>
      </pc:sldChg>
      <pc:sldChg chg="modSp add del mod">
        <pc:chgData name="Cristina Toader" userId="aefe57ae-8873-409d-a68d-503e819f525a" providerId="ADAL" clId="{3C3FFBC1-9003-47B3-97FC-F75837B30FDA}" dt="2025-05-29T16:25:59.431" v="91"/>
        <pc:sldMkLst>
          <pc:docMk/>
          <pc:sldMk cId="934505141" sldId="2086971629"/>
        </pc:sldMkLst>
        <pc:spChg chg="mod">
          <ac:chgData name="Cristina Toader" userId="aefe57ae-8873-409d-a68d-503e819f525a" providerId="ADAL" clId="{3C3FFBC1-9003-47B3-97FC-F75837B30FDA}" dt="2025-05-29T16:25:59.431" v="91"/>
          <ac:spMkLst>
            <pc:docMk/>
            <pc:sldMk cId="934505141" sldId="2086971629"/>
            <ac:spMk id="3" creationId="{1FC789B8-23CE-8AEF-87B8-583EADD0A34B}"/>
          </ac:spMkLst>
        </pc:spChg>
      </pc:sldChg>
      <pc:sldChg chg="modSp add del mod">
        <pc:chgData name="Cristina Toader" userId="aefe57ae-8873-409d-a68d-503e819f525a" providerId="ADAL" clId="{3C3FFBC1-9003-47B3-97FC-F75837B30FDA}" dt="2025-06-05T09:25:20.615" v="592" actId="1076"/>
        <pc:sldMkLst>
          <pc:docMk/>
          <pc:sldMk cId="603782162" sldId="2086971630"/>
        </pc:sldMkLst>
        <pc:picChg chg="mod">
          <ac:chgData name="Cristina Toader" userId="aefe57ae-8873-409d-a68d-503e819f525a" providerId="ADAL" clId="{3C3FFBC1-9003-47B3-97FC-F75837B30FDA}" dt="2025-06-05T09:25:20.615" v="592" actId="1076"/>
          <ac:picMkLst>
            <pc:docMk/>
            <pc:sldMk cId="603782162" sldId="2086971630"/>
            <ac:picMk id="4" creationId="{E1F14731-2185-6E80-768C-04C3680DFF09}"/>
          </ac:picMkLst>
        </pc:picChg>
      </pc:sldChg>
      <pc:sldChg chg="add del">
        <pc:chgData name="Cristina Toader" userId="aefe57ae-8873-409d-a68d-503e819f525a" providerId="ADAL" clId="{3C3FFBC1-9003-47B3-97FC-F75837B30FDA}" dt="2025-05-29T16:37:52.864" v="173" actId="47"/>
        <pc:sldMkLst>
          <pc:docMk/>
          <pc:sldMk cId="1176079880" sldId="2086971631"/>
        </pc:sldMkLst>
      </pc:sldChg>
      <pc:sldChg chg="add del">
        <pc:chgData name="Cristina Toader" userId="aefe57ae-8873-409d-a68d-503e819f525a" providerId="ADAL" clId="{3C3FFBC1-9003-47B3-97FC-F75837B30FDA}" dt="2025-05-29T16:37:53.540" v="174" actId="47"/>
        <pc:sldMkLst>
          <pc:docMk/>
          <pc:sldMk cId="954211519" sldId="2086971632"/>
        </pc:sldMkLst>
      </pc:sldChg>
      <pc:sldChg chg="add del">
        <pc:chgData name="Cristina Toader" userId="aefe57ae-8873-409d-a68d-503e819f525a" providerId="ADAL" clId="{3C3FFBC1-9003-47B3-97FC-F75837B30FDA}" dt="2025-05-29T16:37:58.164" v="175" actId="47"/>
        <pc:sldMkLst>
          <pc:docMk/>
          <pc:sldMk cId="2808500456" sldId="2086971633"/>
        </pc:sldMkLst>
      </pc:sldChg>
      <pc:sldChg chg="add del">
        <pc:chgData name="Cristina Toader" userId="aefe57ae-8873-409d-a68d-503e819f525a" providerId="ADAL" clId="{3C3FFBC1-9003-47B3-97FC-F75837B30FDA}" dt="2025-05-29T16:38:00.047" v="176" actId="47"/>
        <pc:sldMkLst>
          <pc:docMk/>
          <pc:sldMk cId="2233877490" sldId="2086971634"/>
        </pc:sldMkLst>
      </pc:sldChg>
      <pc:sldChg chg="addSp delSp modSp add del mod">
        <pc:chgData name="Cristina Toader" userId="aefe57ae-8873-409d-a68d-503e819f525a" providerId="ADAL" clId="{3C3FFBC1-9003-47B3-97FC-F75837B30FDA}" dt="2025-06-06T18:48:21.288" v="2014" actId="20577"/>
        <pc:sldMkLst>
          <pc:docMk/>
          <pc:sldMk cId="3505963360" sldId="2086971635"/>
        </pc:sldMkLst>
        <pc:spChg chg="mod">
          <ac:chgData name="Cristina Toader" userId="aefe57ae-8873-409d-a68d-503e819f525a" providerId="ADAL" clId="{3C3FFBC1-9003-47B3-97FC-F75837B30FDA}" dt="2025-06-06T18:48:21.288" v="2014" actId="20577"/>
          <ac:spMkLst>
            <pc:docMk/>
            <pc:sldMk cId="3505963360" sldId="2086971635"/>
            <ac:spMk id="2" creationId="{1E491B49-304F-1EB5-146B-65B329DB9501}"/>
          </ac:spMkLst>
        </pc:spChg>
        <pc:spChg chg="add del mod">
          <ac:chgData name="Cristina Toader" userId="aefe57ae-8873-409d-a68d-503e819f525a" providerId="ADAL" clId="{3C3FFBC1-9003-47B3-97FC-F75837B30FDA}" dt="2025-06-06T17:57:15.551" v="1665" actId="14100"/>
          <ac:spMkLst>
            <pc:docMk/>
            <pc:sldMk cId="3505963360" sldId="2086971635"/>
            <ac:spMk id="3" creationId="{DE3211DF-3179-E6EA-2DD0-A67528F3E026}"/>
          </ac:spMkLst>
        </pc:spChg>
        <pc:spChg chg="add">
          <ac:chgData name="Cristina Toader" userId="aefe57ae-8873-409d-a68d-503e819f525a" providerId="ADAL" clId="{3C3FFBC1-9003-47B3-97FC-F75837B30FDA}" dt="2025-06-06T17:54:31.646" v="1611"/>
          <ac:spMkLst>
            <pc:docMk/>
            <pc:sldMk cId="3505963360" sldId="2086971635"/>
            <ac:spMk id="4" creationId="{710FDA4E-E0E7-843F-AA2A-490C44186BE7}"/>
          </ac:spMkLst>
        </pc:spChg>
        <pc:spChg chg="add mod">
          <ac:chgData name="Cristina Toader" userId="aefe57ae-8873-409d-a68d-503e819f525a" providerId="ADAL" clId="{3C3FFBC1-9003-47B3-97FC-F75837B30FDA}" dt="2025-06-06T17:54:39.990" v="1614"/>
          <ac:spMkLst>
            <pc:docMk/>
            <pc:sldMk cId="3505963360" sldId="2086971635"/>
            <ac:spMk id="5" creationId="{54C1ACF1-5ABB-3510-7765-7272BD09B053}"/>
          </ac:spMkLst>
        </pc:spChg>
        <pc:spChg chg="add mod">
          <ac:chgData name="Cristina Toader" userId="aefe57ae-8873-409d-a68d-503e819f525a" providerId="ADAL" clId="{3C3FFBC1-9003-47B3-97FC-F75837B30FDA}" dt="2025-06-06T17:57:27.186" v="1670" actId="1076"/>
          <ac:spMkLst>
            <pc:docMk/>
            <pc:sldMk cId="3505963360" sldId="2086971635"/>
            <ac:spMk id="7" creationId="{54D6E6B8-22AB-D10F-A25E-47F4F7999DBA}"/>
          </ac:spMkLst>
        </pc:spChg>
        <pc:picChg chg="del mod">
          <ac:chgData name="Cristina Toader" userId="aefe57ae-8873-409d-a68d-503e819f525a" providerId="ADAL" clId="{3C3FFBC1-9003-47B3-97FC-F75837B30FDA}" dt="2025-06-05T13:32:17.969" v="686" actId="478"/>
          <ac:picMkLst>
            <pc:docMk/>
            <pc:sldMk cId="3505963360" sldId="2086971635"/>
            <ac:picMk id="5" creationId="{AA2AB3E4-61A4-9A43-3EDD-C01E814A7595}"/>
          </ac:picMkLst>
        </pc:picChg>
        <pc:picChg chg="add mod">
          <ac:chgData name="Cristina Toader" userId="aefe57ae-8873-409d-a68d-503e819f525a" providerId="ADAL" clId="{3C3FFBC1-9003-47B3-97FC-F75837B30FDA}" dt="2025-06-06T17:57:28.959" v="1671" actId="1076"/>
          <ac:picMkLst>
            <pc:docMk/>
            <pc:sldMk cId="3505963360" sldId="2086971635"/>
            <ac:picMk id="6" creationId="{A73B6537-AA3A-DEBB-A3B3-FC46C636233F}"/>
          </ac:picMkLst>
        </pc:picChg>
      </pc:sldChg>
      <pc:sldChg chg="modSp add del mod">
        <pc:chgData name="Cristina Toader" userId="aefe57ae-8873-409d-a68d-503e819f525a" providerId="ADAL" clId="{3C3FFBC1-9003-47B3-97FC-F75837B30FDA}" dt="2025-06-06T19:04:33.034" v="2279" actId="20577"/>
        <pc:sldMkLst>
          <pc:docMk/>
          <pc:sldMk cId="1676732363" sldId="2086971636"/>
        </pc:sldMkLst>
        <pc:spChg chg="mod">
          <ac:chgData name="Cristina Toader" userId="aefe57ae-8873-409d-a68d-503e819f525a" providerId="ADAL" clId="{3C3FFBC1-9003-47B3-97FC-F75837B30FDA}" dt="2025-06-06T19:04:33.034" v="2279" actId="20577"/>
          <ac:spMkLst>
            <pc:docMk/>
            <pc:sldMk cId="1676732363" sldId="2086971636"/>
            <ac:spMk id="3" creationId="{08CC1DB3-C8DF-40B5-AF0C-CA7CC0038E0B}"/>
          </ac:spMkLst>
        </pc:spChg>
      </pc:sldChg>
      <pc:sldChg chg="modSp add del mod">
        <pc:chgData name="Cristina Toader" userId="aefe57ae-8873-409d-a68d-503e819f525a" providerId="ADAL" clId="{3C3FFBC1-9003-47B3-97FC-F75837B30FDA}" dt="2025-05-29T16:25:59.431" v="91"/>
        <pc:sldMkLst>
          <pc:docMk/>
          <pc:sldMk cId="3467814504" sldId="2086971636"/>
        </pc:sldMkLst>
        <pc:spChg chg="mod">
          <ac:chgData name="Cristina Toader" userId="aefe57ae-8873-409d-a68d-503e819f525a" providerId="ADAL" clId="{3C3FFBC1-9003-47B3-97FC-F75837B30FDA}" dt="2025-05-29T16:25:59.431" v="91"/>
          <ac:spMkLst>
            <pc:docMk/>
            <pc:sldMk cId="3467814504" sldId="2086971636"/>
            <ac:spMk id="3" creationId="{B6E72C84-3EEF-F2B6-2BBD-D4535125EB0F}"/>
          </ac:spMkLst>
        </pc:spChg>
      </pc:sldChg>
      <pc:sldChg chg="add del">
        <pc:chgData name="Cristina Toader" userId="aefe57ae-8873-409d-a68d-503e819f525a" providerId="ADAL" clId="{3C3FFBC1-9003-47B3-97FC-F75837B30FDA}" dt="2025-05-29T16:26:01.506" v="92" actId="47"/>
        <pc:sldMkLst>
          <pc:docMk/>
          <pc:sldMk cId="502515448" sldId="2086971637"/>
        </pc:sldMkLst>
      </pc:sldChg>
      <pc:sldChg chg="add del">
        <pc:chgData name="Cristina Toader" userId="aefe57ae-8873-409d-a68d-503e819f525a" providerId="ADAL" clId="{3C3FFBC1-9003-47B3-97FC-F75837B30FDA}" dt="2025-05-29T16:25:59.431" v="91"/>
        <pc:sldMkLst>
          <pc:docMk/>
          <pc:sldMk cId="3042210699" sldId="2086971637"/>
        </pc:sldMkLst>
      </pc:sldChg>
      <pc:sldChg chg="modSp add del mod">
        <pc:chgData name="Cristina Toader" userId="aefe57ae-8873-409d-a68d-503e819f525a" providerId="ADAL" clId="{3C3FFBC1-9003-47B3-97FC-F75837B30FDA}" dt="2025-06-06T18:52:57.450" v="2128" actId="27636"/>
        <pc:sldMkLst>
          <pc:docMk/>
          <pc:sldMk cId="1889957634" sldId="2086971638"/>
        </pc:sldMkLst>
        <pc:spChg chg="mod">
          <ac:chgData name="Cristina Toader" userId="aefe57ae-8873-409d-a68d-503e819f525a" providerId="ADAL" clId="{3C3FFBC1-9003-47B3-97FC-F75837B30FDA}" dt="2025-06-06T18:52:57.450" v="2128" actId="27636"/>
          <ac:spMkLst>
            <pc:docMk/>
            <pc:sldMk cId="1889957634" sldId="2086971638"/>
            <ac:spMk id="3" creationId="{1FC789B8-23CE-8AEF-87B8-583EADD0A34B}"/>
          </ac:spMkLst>
        </pc:spChg>
      </pc:sldChg>
      <pc:sldChg chg="add del">
        <pc:chgData name="Cristina Toader" userId="aefe57ae-8873-409d-a68d-503e819f525a" providerId="ADAL" clId="{3C3FFBC1-9003-47B3-97FC-F75837B30FDA}" dt="2025-05-29T16:25:59.431" v="91"/>
        <pc:sldMkLst>
          <pc:docMk/>
          <pc:sldMk cId="2405157568" sldId="2086971638"/>
        </pc:sldMkLst>
      </pc:sldChg>
      <pc:sldChg chg="add">
        <pc:chgData name="Cristina Toader" userId="aefe57ae-8873-409d-a68d-503e819f525a" providerId="ADAL" clId="{3C3FFBC1-9003-47B3-97FC-F75837B30FDA}" dt="2025-05-29T16:26:55.425" v="93"/>
        <pc:sldMkLst>
          <pc:docMk/>
          <pc:sldMk cId="877315908" sldId="2086971639"/>
        </pc:sldMkLst>
      </pc:sldChg>
      <pc:sldChg chg="add del">
        <pc:chgData name="Cristina Toader" userId="aefe57ae-8873-409d-a68d-503e819f525a" providerId="ADAL" clId="{3C3FFBC1-9003-47B3-97FC-F75837B30FDA}" dt="2025-05-29T16:25:59.431" v="91"/>
        <pc:sldMkLst>
          <pc:docMk/>
          <pc:sldMk cId="1996824121" sldId="2086971639"/>
        </pc:sldMkLst>
      </pc:sldChg>
      <pc:sldChg chg="add del">
        <pc:chgData name="Cristina Toader" userId="aefe57ae-8873-409d-a68d-503e819f525a" providerId="ADAL" clId="{3C3FFBC1-9003-47B3-97FC-F75837B30FDA}" dt="2025-05-29T16:25:44.588" v="59"/>
        <pc:sldMkLst>
          <pc:docMk/>
          <pc:sldMk cId="3466087034" sldId="2086971639"/>
        </pc:sldMkLst>
      </pc:sldChg>
      <pc:sldChg chg="add del">
        <pc:chgData name="Cristina Toader" userId="aefe57ae-8873-409d-a68d-503e819f525a" providerId="ADAL" clId="{3C3FFBC1-9003-47B3-97FC-F75837B30FDA}" dt="2025-05-29T16:25:44.588" v="59"/>
        <pc:sldMkLst>
          <pc:docMk/>
          <pc:sldMk cId="1368435320" sldId="2086971640"/>
        </pc:sldMkLst>
      </pc:sldChg>
      <pc:sldChg chg="add del">
        <pc:chgData name="Cristina Toader" userId="aefe57ae-8873-409d-a68d-503e819f525a" providerId="ADAL" clId="{3C3FFBC1-9003-47B3-97FC-F75837B30FDA}" dt="2025-05-29T16:25:59.431" v="91"/>
        <pc:sldMkLst>
          <pc:docMk/>
          <pc:sldMk cId="1373873980" sldId="2086971640"/>
        </pc:sldMkLst>
      </pc:sldChg>
      <pc:sldChg chg="add">
        <pc:chgData name="Cristina Toader" userId="aefe57ae-8873-409d-a68d-503e819f525a" providerId="ADAL" clId="{3C3FFBC1-9003-47B3-97FC-F75837B30FDA}" dt="2025-05-29T16:27:21.231" v="95"/>
        <pc:sldMkLst>
          <pc:docMk/>
          <pc:sldMk cId="2325082059" sldId="2086971640"/>
        </pc:sldMkLst>
      </pc:sldChg>
      <pc:sldChg chg="add">
        <pc:chgData name="Cristina Toader" userId="aefe57ae-8873-409d-a68d-503e819f525a" providerId="ADAL" clId="{3C3FFBC1-9003-47B3-97FC-F75837B30FDA}" dt="2025-05-29T16:27:38.674" v="97"/>
        <pc:sldMkLst>
          <pc:docMk/>
          <pc:sldMk cId="1075142397" sldId="2086971641"/>
        </pc:sldMkLst>
      </pc:sldChg>
      <pc:sldChg chg="add del">
        <pc:chgData name="Cristina Toader" userId="aefe57ae-8873-409d-a68d-503e819f525a" providerId="ADAL" clId="{3C3FFBC1-9003-47B3-97FC-F75837B30FDA}" dt="2025-05-29T16:25:44.588" v="59"/>
        <pc:sldMkLst>
          <pc:docMk/>
          <pc:sldMk cId="2410113165" sldId="2086971641"/>
        </pc:sldMkLst>
      </pc:sldChg>
      <pc:sldChg chg="add del">
        <pc:chgData name="Cristina Toader" userId="aefe57ae-8873-409d-a68d-503e819f525a" providerId="ADAL" clId="{3C3FFBC1-9003-47B3-97FC-F75837B30FDA}" dt="2025-05-29T16:25:44.588" v="59"/>
        <pc:sldMkLst>
          <pc:docMk/>
          <pc:sldMk cId="1723141796" sldId="2086971642"/>
        </pc:sldMkLst>
      </pc:sldChg>
      <pc:sldChg chg="add">
        <pc:chgData name="Cristina Toader" userId="aefe57ae-8873-409d-a68d-503e819f525a" providerId="ADAL" clId="{3C3FFBC1-9003-47B3-97FC-F75837B30FDA}" dt="2025-05-29T16:27:59.426" v="99"/>
        <pc:sldMkLst>
          <pc:docMk/>
          <pc:sldMk cId="3554035288" sldId="2086971642"/>
        </pc:sldMkLst>
      </pc:sldChg>
      <pc:sldChg chg="add">
        <pc:chgData name="Cristina Toader" userId="aefe57ae-8873-409d-a68d-503e819f525a" providerId="ADAL" clId="{3C3FFBC1-9003-47B3-97FC-F75837B30FDA}" dt="2025-05-29T16:28:10.607" v="101"/>
        <pc:sldMkLst>
          <pc:docMk/>
          <pc:sldMk cId="567843731" sldId="2086971643"/>
        </pc:sldMkLst>
      </pc:sldChg>
      <pc:sldChg chg="add del">
        <pc:chgData name="Cristina Toader" userId="aefe57ae-8873-409d-a68d-503e819f525a" providerId="ADAL" clId="{3C3FFBC1-9003-47B3-97FC-F75837B30FDA}" dt="2025-05-29T16:25:44.588" v="59"/>
        <pc:sldMkLst>
          <pc:docMk/>
          <pc:sldMk cId="2627422020" sldId="2086971643"/>
        </pc:sldMkLst>
      </pc:sldChg>
      <pc:sldChg chg="add del">
        <pc:chgData name="Cristina Toader" userId="aefe57ae-8873-409d-a68d-503e819f525a" providerId="ADAL" clId="{3C3FFBC1-9003-47B3-97FC-F75837B30FDA}" dt="2025-05-29T16:25:44.588" v="59"/>
        <pc:sldMkLst>
          <pc:docMk/>
          <pc:sldMk cId="843066975" sldId="2086971644"/>
        </pc:sldMkLst>
      </pc:sldChg>
      <pc:sldChg chg="add">
        <pc:chgData name="Cristina Toader" userId="aefe57ae-8873-409d-a68d-503e819f525a" providerId="ADAL" clId="{3C3FFBC1-9003-47B3-97FC-F75837B30FDA}" dt="2025-05-29T16:28:31.423" v="103"/>
        <pc:sldMkLst>
          <pc:docMk/>
          <pc:sldMk cId="2691820538" sldId="2086971644"/>
        </pc:sldMkLst>
      </pc:sldChg>
      <pc:sldChg chg="add">
        <pc:chgData name="Cristina Toader" userId="aefe57ae-8873-409d-a68d-503e819f525a" providerId="ADAL" clId="{3C3FFBC1-9003-47B3-97FC-F75837B30FDA}" dt="2025-05-29T16:28:31.423" v="103"/>
        <pc:sldMkLst>
          <pc:docMk/>
          <pc:sldMk cId="84287521" sldId="2086971645"/>
        </pc:sldMkLst>
      </pc:sldChg>
      <pc:sldChg chg="add del">
        <pc:chgData name="Cristina Toader" userId="aefe57ae-8873-409d-a68d-503e819f525a" providerId="ADAL" clId="{3C3FFBC1-9003-47B3-97FC-F75837B30FDA}" dt="2025-05-29T16:25:44.588" v="59"/>
        <pc:sldMkLst>
          <pc:docMk/>
          <pc:sldMk cId="2739143299" sldId="2086971645"/>
        </pc:sldMkLst>
      </pc:sldChg>
      <pc:sldChg chg="add del">
        <pc:chgData name="Cristina Toader" userId="aefe57ae-8873-409d-a68d-503e819f525a" providerId="ADAL" clId="{3C3FFBC1-9003-47B3-97FC-F75837B30FDA}" dt="2025-05-29T16:25:44.588" v="59"/>
        <pc:sldMkLst>
          <pc:docMk/>
          <pc:sldMk cId="1232654680" sldId="2086971646"/>
        </pc:sldMkLst>
      </pc:sldChg>
      <pc:sldChg chg="add">
        <pc:chgData name="Cristina Toader" userId="aefe57ae-8873-409d-a68d-503e819f525a" providerId="ADAL" clId="{3C3FFBC1-9003-47B3-97FC-F75837B30FDA}" dt="2025-05-29T16:28:49.753" v="105"/>
        <pc:sldMkLst>
          <pc:docMk/>
          <pc:sldMk cId="2689603756" sldId="2086971646"/>
        </pc:sldMkLst>
      </pc:sldChg>
      <pc:sldChg chg="add del">
        <pc:chgData name="Cristina Toader" userId="aefe57ae-8873-409d-a68d-503e819f525a" providerId="ADAL" clId="{3C3FFBC1-9003-47B3-97FC-F75837B30FDA}" dt="2025-05-29T16:25:44.588" v="59"/>
        <pc:sldMkLst>
          <pc:docMk/>
          <pc:sldMk cId="857658610" sldId="2086971647"/>
        </pc:sldMkLst>
      </pc:sldChg>
      <pc:sldChg chg="add">
        <pc:chgData name="Cristina Toader" userId="aefe57ae-8873-409d-a68d-503e819f525a" providerId="ADAL" clId="{3C3FFBC1-9003-47B3-97FC-F75837B30FDA}" dt="2025-05-29T16:28:59.789" v="107"/>
        <pc:sldMkLst>
          <pc:docMk/>
          <pc:sldMk cId="1949115873" sldId="2086971647"/>
        </pc:sldMkLst>
      </pc:sldChg>
      <pc:sldChg chg="add">
        <pc:chgData name="Cristina Toader" userId="aefe57ae-8873-409d-a68d-503e819f525a" providerId="ADAL" clId="{3C3FFBC1-9003-47B3-97FC-F75837B30FDA}" dt="2025-05-29T16:29:14.720" v="109"/>
        <pc:sldMkLst>
          <pc:docMk/>
          <pc:sldMk cId="581392720" sldId="2086971648"/>
        </pc:sldMkLst>
      </pc:sldChg>
      <pc:sldChg chg="add del">
        <pc:chgData name="Cristina Toader" userId="aefe57ae-8873-409d-a68d-503e819f525a" providerId="ADAL" clId="{3C3FFBC1-9003-47B3-97FC-F75837B30FDA}" dt="2025-05-29T16:25:44.588" v="59"/>
        <pc:sldMkLst>
          <pc:docMk/>
          <pc:sldMk cId="2576834451" sldId="2086971648"/>
        </pc:sldMkLst>
      </pc:sldChg>
      <pc:sldChg chg="add">
        <pc:chgData name="Cristina Toader" userId="aefe57ae-8873-409d-a68d-503e819f525a" providerId="ADAL" clId="{3C3FFBC1-9003-47B3-97FC-F75837B30FDA}" dt="2025-05-29T16:29:36.079" v="111"/>
        <pc:sldMkLst>
          <pc:docMk/>
          <pc:sldMk cId="2280925383" sldId="2086971649"/>
        </pc:sldMkLst>
      </pc:sldChg>
      <pc:sldChg chg="modSp add del mod">
        <pc:chgData name="Cristina Toader" userId="aefe57ae-8873-409d-a68d-503e819f525a" providerId="ADAL" clId="{3C3FFBC1-9003-47B3-97FC-F75837B30FDA}" dt="2025-05-29T16:25:44.588" v="59"/>
        <pc:sldMkLst>
          <pc:docMk/>
          <pc:sldMk cId="3242149471" sldId="2086971649"/>
        </pc:sldMkLst>
        <pc:spChg chg="mod">
          <ac:chgData name="Cristina Toader" userId="aefe57ae-8873-409d-a68d-503e819f525a" providerId="ADAL" clId="{3C3FFBC1-9003-47B3-97FC-F75837B30FDA}" dt="2025-05-29T16:25:44.588" v="59"/>
          <ac:spMkLst>
            <pc:docMk/>
            <pc:sldMk cId="3242149471" sldId="2086971649"/>
            <ac:spMk id="4" creationId="{AFC1A2AD-E538-4BB3-A1FF-85ACB50D44AF}"/>
          </ac:spMkLst>
        </pc:spChg>
      </pc:sldChg>
      <pc:sldChg chg="add">
        <pc:chgData name="Cristina Toader" userId="aefe57ae-8873-409d-a68d-503e819f525a" providerId="ADAL" clId="{3C3FFBC1-9003-47B3-97FC-F75837B30FDA}" dt="2025-05-29T16:30:17.093" v="116"/>
        <pc:sldMkLst>
          <pc:docMk/>
          <pc:sldMk cId="372961469" sldId="2086971650"/>
        </pc:sldMkLst>
      </pc:sldChg>
      <pc:sldChg chg="add del">
        <pc:chgData name="Cristina Toader" userId="aefe57ae-8873-409d-a68d-503e819f525a" providerId="ADAL" clId="{3C3FFBC1-9003-47B3-97FC-F75837B30FDA}" dt="2025-05-29T16:25:44.588" v="59"/>
        <pc:sldMkLst>
          <pc:docMk/>
          <pc:sldMk cId="4172748448" sldId="2086971650"/>
        </pc:sldMkLst>
      </pc:sldChg>
      <pc:sldChg chg="add del">
        <pc:chgData name="Cristina Toader" userId="aefe57ae-8873-409d-a68d-503e819f525a" providerId="ADAL" clId="{3C3FFBC1-9003-47B3-97FC-F75837B30FDA}" dt="2025-05-29T16:25:44.588" v="59"/>
        <pc:sldMkLst>
          <pc:docMk/>
          <pc:sldMk cId="120981331" sldId="2086971651"/>
        </pc:sldMkLst>
      </pc:sldChg>
      <pc:sldChg chg="add">
        <pc:chgData name="Cristina Toader" userId="aefe57ae-8873-409d-a68d-503e819f525a" providerId="ADAL" clId="{3C3FFBC1-9003-47B3-97FC-F75837B30FDA}" dt="2025-05-29T16:30:37.426" v="118"/>
        <pc:sldMkLst>
          <pc:docMk/>
          <pc:sldMk cId="435901736" sldId="2086971651"/>
        </pc:sldMkLst>
      </pc:sldChg>
      <pc:sldChg chg="add">
        <pc:chgData name="Cristina Toader" userId="aefe57ae-8873-409d-a68d-503e819f525a" providerId="ADAL" clId="{3C3FFBC1-9003-47B3-97FC-F75837B30FDA}" dt="2025-05-29T16:31:26.528" v="125"/>
        <pc:sldMkLst>
          <pc:docMk/>
          <pc:sldMk cId="153061280" sldId="2086971652"/>
        </pc:sldMkLst>
      </pc:sldChg>
      <pc:sldChg chg="modSp add del mod">
        <pc:chgData name="Cristina Toader" userId="aefe57ae-8873-409d-a68d-503e819f525a" providerId="ADAL" clId="{3C3FFBC1-9003-47B3-97FC-F75837B30FDA}" dt="2025-05-29T16:25:44.588" v="59"/>
        <pc:sldMkLst>
          <pc:docMk/>
          <pc:sldMk cId="3193802846" sldId="2086971652"/>
        </pc:sldMkLst>
        <pc:spChg chg="mod">
          <ac:chgData name="Cristina Toader" userId="aefe57ae-8873-409d-a68d-503e819f525a" providerId="ADAL" clId="{3C3FFBC1-9003-47B3-97FC-F75837B30FDA}" dt="2025-05-29T16:25:44.588" v="59"/>
          <ac:spMkLst>
            <pc:docMk/>
            <pc:sldMk cId="3193802846" sldId="2086971652"/>
            <ac:spMk id="6" creationId="{00000000-0000-0000-0000-000000000000}"/>
          </ac:spMkLst>
        </pc:spChg>
      </pc:sldChg>
      <pc:sldChg chg="add">
        <pc:chgData name="Cristina Toader" userId="aefe57ae-8873-409d-a68d-503e819f525a" providerId="ADAL" clId="{3C3FFBC1-9003-47B3-97FC-F75837B30FDA}" dt="2025-05-29T16:31:50.533" v="127"/>
        <pc:sldMkLst>
          <pc:docMk/>
          <pc:sldMk cId="174910706" sldId="2086971653"/>
        </pc:sldMkLst>
      </pc:sldChg>
      <pc:sldChg chg="add del">
        <pc:chgData name="Cristina Toader" userId="aefe57ae-8873-409d-a68d-503e819f525a" providerId="ADAL" clId="{3C3FFBC1-9003-47B3-97FC-F75837B30FDA}" dt="2025-05-29T16:25:44.588" v="59"/>
        <pc:sldMkLst>
          <pc:docMk/>
          <pc:sldMk cId="3251214179" sldId="2086971653"/>
        </pc:sldMkLst>
      </pc:sldChg>
      <pc:sldChg chg="add">
        <pc:chgData name="Cristina Toader" userId="aefe57ae-8873-409d-a68d-503e819f525a" providerId="ADAL" clId="{3C3FFBC1-9003-47B3-97FC-F75837B30FDA}" dt="2025-05-29T16:32:13.669" v="131"/>
        <pc:sldMkLst>
          <pc:docMk/>
          <pc:sldMk cId="1264546863" sldId="2086971654"/>
        </pc:sldMkLst>
      </pc:sldChg>
      <pc:sldChg chg="modSp add del mod">
        <pc:chgData name="Cristina Toader" userId="aefe57ae-8873-409d-a68d-503e819f525a" providerId="ADAL" clId="{3C3FFBC1-9003-47B3-97FC-F75837B30FDA}" dt="2025-05-29T16:25:44.588" v="59"/>
        <pc:sldMkLst>
          <pc:docMk/>
          <pc:sldMk cId="1452440991" sldId="2086971654"/>
        </pc:sldMkLst>
        <pc:spChg chg="mod">
          <ac:chgData name="Cristina Toader" userId="aefe57ae-8873-409d-a68d-503e819f525a" providerId="ADAL" clId="{3C3FFBC1-9003-47B3-97FC-F75837B30FDA}" dt="2025-05-29T16:25:44.588" v="59"/>
          <ac:spMkLst>
            <pc:docMk/>
            <pc:sldMk cId="1452440991" sldId="2086971654"/>
            <ac:spMk id="3" creationId="{6FE9F177-A562-0D03-E7FE-339A24A2795B}"/>
          </ac:spMkLst>
        </pc:spChg>
      </pc:sldChg>
      <pc:sldChg chg="add">
        <pc:chgData name="Cristina Toader" userId="aefe57ae-8873-409d-a68d-503e819f525a" providerId="ADAL" clId="{3C3FFBC1-9003-47B3-97FC-F75837B30FDA}" dt="2025-05-29T16:32:22.404" v="133"/>
        <pc:sldMkLst>
          <pc:docMk/>
          <pc:sldMk cId="3694165988" sldId="2086971655"/>
        </pc:sldMkLst>
      </pc:sldChg>
      <pc:sldChg chg="modSp add del mod">
        <pc:chgData name="Cristina Toader" userId="aefe57ae-8873-409d-a68d-503e819f525a" providerId="ADAL" clId="{3C3FFBC1-9003-47B3-97FC-F75837B30FDA}" dt="2025-05-29T16:25:44.588" v="59"/>
        <pc:sldMkLst>
          <pc:docMk/>
          <pc:sldMk cId="3939316399" sldId="2086971655"/>
        </pc:sldMkLst>
        <pc:spChg chg="mod">
          <ac:chgData name="Cristina Toader" userId="aefe57ae-8873-409d-a68d-503e819f525a" providerId="ADAL" clId="{3C3FFBC1-9003-47B3-97FC-F75837B30FDA}" dt="2025-05-29T16:25:44.588" v="59"/>
          <ac:spMkLst>
            <pc:docMk/>
            <pc:sldMk cId="3939316399" sldId="2086971655"/>
            <ac:spMk id="3" creationId="{A72EF01D-569C-A606-2DC6-118EB59AB55B}"/>
          </ac:spMkLst>
        </pc:spChg>
      </pc:sldChg>
      <pc:sldChg chg="add">
        <pc:chgData name="Cristina Toader" userId="aefe57ae-8873-409d-a68d-503e819f525a" providerId="ADAL" clId="{3C3FFBC1-9003-47B3-97FC-F75837B30FDA}" dt="2025-05-29T16:32:46.112" v="135"/>
        <pc:sldMkLst>
          <pc:docMk/>
          <pc:sldMk cId="2035008856" sldId="2086971656"/>
        </pc:sldMkLst>
      </pc:sldChg>
      <pc:sldChg chg="modSp add del mod">
        <pc:chgData name="Cristina Toader" userId="aefe57ae-8873-409d-a68d-503e819f525a" providerId="ADAL" clId="{3C3FFBC1-9003-47B3-97FC-F75837B30FDA}" dt="2025-05-29T16:25:44.588" v="59"/>
        <pc:sldMkLst>
          <pc:docMk/>
          <pc:sldMk cId="2650595493" sldId="2086971656"/>
        </pc:sldMkLst>
        <pc:spChg chg="mod">
          <ac:chgData name="Cristina Toader" userId="aefe57ae-8873-409d-a68d-503e819f525a" providerId="ADAL" clId="{3C3FFBC1-9003-47B3-97FC-F75837B30FDA}" dt="2025-05-29T16:25:44.588" v="59"/>
          <ac:spMkLst>
            <pc:docMk/>
            <pc:sldMk cId="2650595493" sldId="2086971656"/>
            <ac:spMk id="3" creationId="{26A1A4CC-A46C-4BBA-1DD0-78568E28F52D}"/>
          </ac:spMkLst>
        </pc:spChg>
      </pc:sldChg>
      <pc:sldChg chg="add del">
        <pc:chgData name="Cristina Toader" userId="aefe57ae-8873-409d-a68d-503e819f525a" providerId="ADAL" clId="{3C3FFBC1-9003-47B3-97FC-F75837B30FDA}" dt="2025-05-29T16:25:44.588" v="59"/>
        <pc:sldMkLst>
          <pc:docMk/>
          <pc:sldMk cId="1146253240" sldId="2086971657"/>
        </pc:sldMkLst>
      </pc:sldChg>
      <pc:sldChg chg="add">
        <pc:chgData name="Cristina Toader" userId="aefe57ae-8873-409d-a68d-503e819f525a" providerId="ADAL" clId="{3C3FFBC1-9003-47B3-97FC-F75837B30FDA}" dt="2025-05-29T16:33:09.714" v="137"/>
        <pc:sldMkLst>
          <pc:docMk/>
          <pc:sldMk cId="3506760767" sldId="2086971657"/>
        </pc:sldMkLst>
      </pc:sldChg>
      <pc:sldChg chg="modSp add mod">
        <pc:chgData name="Cristina Toader" userId="aefe57ae-8873-409d-a68d-503e819f525a" providerId="ADAL" clId="{3C3FFBC1-9003-47B3-97FC-F75837B30FDA}" dt="2025-06-02T19:20:34.047" v="261" actId="1076"/>
        <pc:sldMkLst>
          <pc:docMk/>
          <pc:sldMk cId="643478687" sldId="2086971658"/>
        </pc:sldMkLst>
        <pc:picChg chg="mod">
          <ac:chgData name="Cristina Toader" userId="aefe57ae-8873-409d-a68d-503e819f525a" providerId="ADAL" clId="{3C3FFBC1-9003-47B3-97FC-F75837B30FDA}" dt="2025-06-02T19:20:34.047" v="261" actId="1076"/>
          <ac:picMkLst>
            <pc:docMk/>
            <pc:sldMk cId="643478687" sldId="2086971658"/>
            <ac:picMk id="7" creationId="{9FDE2213-DEA7-4D5F-6AF2-22801CFCC6DD}"/>
          </ac:picMkLst>
        </pc:picChg>
      </pc:sldChg>
      <pc:sldChg chg="modSp add del mod">
        <pc:chgData name="Cristina Toader" userId="aefe57ae-8873-409d-a68d-503e819f525a" providerId="ADAL" clId="{3C3FFBC1-9003-47B3-97FC-F75837B30FDA}" dt="2025-05-29T16:25:44.588" v="59"/>
        <pc:sldMkLst>
          <pc:docMk/>
          <pc:sldMk cId="720893183" sldId="2086971658"/>
        </pc:sldMkLst>
        <pc:spChg chg="mod">
          <ac:chgData name="Cristina Toader" userId="aefe57ae-8873-409d-a68d-503e819f525a" providerId="ADAL" clId="{3C3FFBC1-9003-47B3-97FC-F75837B30FDA}" dt="2025-05-29T16:25:44.588" v="59"/>
          <ac:spMkLst>
            <pc:docMk/>
            <pc:sldMk cId="720893183" sldId="2086971658"/>
            <ac:spMk id="3" creationId="{431E4960-4AC6-1BC6-DB4E-9AC79228F418}"/>
          </ac:spMkLst>
        </pc:spChg>
      </pc:sldChg>
      <pc:sldChg chg="add del">
        <pc:chgData name="Cristina Toader" userId="aefe57ae-8873-409d-a68d-503e819f525a" providerId="ADAL" clId="{3C3FFBC1-9003-47B3-97FC-F75837B30FDA}" dt="2025-05-29T16:25:44.588" v="59"/>
        <pc:sldMkLst>
          <pc:docMk/>
          <pc:sldMk cId="95132360" sldId="2086971659"/>
        </pc:sldMkLst>
      </pc:sldChg>
      <pc:sldChg chg="add">
        <pc:chgData name="Cristina Toader" userId="aefe57ae-8873-409d-a68d-503e819f525a" providerId="ADAL" clId="{3C3FFBC1-9003-47B3-97FC-F75837B30FDA}" dt="2025-05-29T16:33:54.978" v="141"/>
        <pc:sldMkLst>
          <pc:docMk/>
          <pc:sldMk cId="3653039754" sldId="2086971659"/>
        </pc:sldMkLst>
      </pc:sldChg>
      <pc:sldChg chg="add del">
        <pc:chgData name="Cristina Toader" userId="aefe57ae-8873-409d-a68d-503e819f525a" providerId="ADAL" clId="{3C3FFBC1-9003-47B3-97FC-F75837B30FDA}" dt="2025-05-29T16:25:44.588" v="59"/>
        <pc:sldMkLst>
          <pc:docMk/>
          <pc:sldMk cId="3034079144" sldId="2086971660"/>
        </pc:sldMkLst>
      </pc:sldChg>
      <pc:sldChg chg="add">
        <pc:chgData name="Cristina Toader" userId="aefe57ae-8873-409d-a68d-503e819f525a" providerId="ADAL" clId="{3C3FFBC1-9003-47B3-97FC-F75837B30FDA}" dt="2025-05-29T16:34:08.004" v="143"/>
        <pc:sldMkLst>
          <pc:docMk/>
          <pc:sldMk cId="4256149935" sldId="2086971660"/>
        </pc:sldMkLst>
      </pc:sldChg>
      <pc:sldChg chg="add del">
        <pc:chgData name="Cristina Toader" userId="aefe57ae-8873-409d-a68d-503e819f525a" providerId="ADAL" clId="{3C3FFBC1-9003-47B3-97FC-F75837B30FDA}" dt="2025-06-05T13:28:02.408" v="631" actId="47"/>
        <pc:sldMkLst>
          <pc:docMk/>
          <pc:sldMk cId="2888933038" sldId="2086971661"/>
        </pc:sldMkLst>
      </pc:sldChg>
      <pc:sldChg chg="add del">
        <pc:chgData name="Cristina Toader" userId="aefe57ae-8873-409d-a68d-503e819f525a" providerId="ADAL" clId="{3C3FFBC1-9003-47B3-97FC-F75837B30FDA}" dt="2025-05-29T16:25:44.588" v="59"/>
        <pc:sldMkLst>
          <pc:docMk/>
          <pc:sldMk cId="3812581179" sldId="2086971661"/>
        </pc:sldMkLst>
      </pc:sldChg>
      <pc:sldChg chg="add del">
        <pc:chgData name="Cristina Toader" userId="aefe57ae-8873-409d-a68d-503e819f525a" providerId="ADAL" clId="{3C3FFBC1-9003-47B3-97FC-F75837B30FDA}" dt="2025-05-29T16:25:44.588" v="59"/>
        <pc:sldMkLst>
          <pc:docMk/>
          <pc:sldMk cId="712436496" sldId="2086971662"/>
        </pc:sldMkLst>
      </pc:sldChg>
      <pc:sldChg chg="modSp add mod ord modNotesTx">
        <pc:chgData name="Cristina Toader" userId="aefe57ae-8873-409d-a68d-503e819f525a" providerId="ADAL" clId="{3C3FFBC1-9003-47B3-97FC-F75837B30FDA}" dt="2025-06-06T18:46:15.355" v="1923" actId="20577"/>
        <pc:sldMkLst>
          <pc:docMk/>
          <pc:sldMk cId="3124426234" sldId="2086971662"/>
        </pc:sldMkLst>
        <pc:spChg chg="mod">
          <ac:chgData name="Cristina Toader" userId="aefe57ae-8873-409d-a68d-503e819f525a" providerId="ADAL" clId="{3C3FFBC1-9003-47B3-97FC-F75837B30FDA}" dt="2025-06-06T18:44:25.810" v="1720" actId="20577"/>
          <ac:spMkLst>
            <pc:docMk/>
            <pc:sldMk cId="3124426234" sldId="2086971662"/>
            <ac:spMk id="2" creationId="{B5502B17-6260-30F5-E32B-F83703C1DE65}"/>
          </ac:spMkLst>
        </pc:spChg>
      </pc:sldChg>
      <pc:sldChg chg="add del">
        <pc:chgData name="Cristina Toader" userId="aefe57ae-8873-409d-a68d-503e819f525a" providerId="ADAL" clId="{3C3FFBC1-9003-47B3-97FC-F75837B30FDA}" dt="2025-05-29T16:25:44.588" v="59"/>
        <pc:sldMkLst>
          <pc:docMk/>
          <pc:sldMk cId="3279429948" sldId="2086971663"/>
        </pc:sldMkLst>
      </pc:sldChg>
      <pc:sldChg chg="add modNotesTx">
        <pc:chgData name="Cristina Toader" userId="aefe57ae-8873-409d-a68d-503e819f525a" providerId="ADAL" clId="{3C3FFBC1-9003-47B3-97FC-F75837B30FDA}" dt="2025-06-06T18:50:07.317" v="2071" actId="20577"/>
        <pc:sldMkLst>
          <pc:docMk/>
          <pc:sldMk cId="3467814504" sldId="2086971663"/>
        </pc:sldMkLst>
      </pc:sldChg>
      <pc:sldChg chg="addSp delSp modSp add mod">
        <pc:chgData name="Cristina Toader" userId="aefe57ae-8873-409d-a68d-503e819f525a" providerId="ADAL" clId="{3C3FFBC1-9003-47B3-97FC-F75837B30FDA}" dt="2025-06-10T11:13:07.552" v="3249" actId="1076"/>
        <pc:sldMkLst>
          <pc:docMk/>
          <pc:sldMk cId="3042210699" sldId="2086971664"/>
        </pc:sldMkLst>
        <pc:spChg chg="mod">
          <ac:chgData name="Cristina Toader" userId="aefe57ae-8873-409d-a68d-503e819f525a" providerId="ADAL" clId="{3C3FFBC1-9003-47B3-97FC-F75837B30FDA}" dt="2025-06-06T19:02:58.849" v="2262" actId="20577"/>
          <ac:spMkLst>
            <pc:docMk/>
            <pc:sldMk cId="3042210699" sldId="2086971664"/>
            <ac:spMk id="3" creationId="{B6E72C84-3EEF-F2B6-2BBD-D4535125EB0F}"/>
          </ac:spMkLst>
        </pc:spChg>
        <pc:spChg chg="add del">
          <ac:chgData name="Cristina Toader" userId="aefe57ae-8873-409d-a68d-503e819f525a" providerId="ADAL" clId="{3C3FFBC1-9003-47B3-97FC-F75837B30FDA}" dt="2025-06-06T19:01:13.989" v="2214" actId="22"/>
          <ac:spMkLst>
            <pc:docMk/>
            <pc:sldMk cId="3042210699" sldId="2086971664"/>
            <ac:spMk id="5" creationId="{346E3445-AA85-22AE-51E4-1584D6CEFD83}"/>
          </ac:spMkLst>
        </pc:spChg>
        <pc:spChg chg="add mod">
          <ac:chgData name="Cristina Toader" userId="aefe57ae-8873-409d-a68d-503e819f525a" providerId="ADAL" clId="{3C3FFBC1-9003-47B3-97FC-F75837B30FDA}" dt="2025-06-02T20:03:06.064" v="555" actId="164"/>
          <ac:spMkLst>
            <pc:docMk/>
            <pc:sldMk cId="3042210699" sldId="2086971664"/>
            <ac:spMk id="8" creationId="{406877C1-A2DD-7230-8D8E-138D29B898A6}"/>
          </ac:spMkLst>
        </pc:spChg>
        <pc:spChg chg="add mod">
          <ac:chgData name="Cristina Toader" userId="aefe57ae-8873-409d-a68d-503e819f525a" providerId="ADAL" clId="{3C3FFBC1-9003-47B3-97FC-F75837B30FDA}" dt="2025-06-02T20:03:06.064" v="555" actId="164"/>
          <ac:spMkLst>
            <pc:docMk/>
            <pc:sldMk cId="3042210699" sldId="2086971664"/>
            <ac:spMk id="9" creationId="{D9B52D83-16D3-074A-5DB8-4582C9816836}"/>
          </ac:spMkLst>
        </pc:spChg>
        <pc:spChg chg="add del">
          <ac:chgData name="Cristina Toader" userId="aefe57ae-8873-409d-a68d-503e819f525a" providerId="ADAL" clId="{3C3FFBC1-9003-47B3-97FC-F75837B30FDA}" dt="2025-06-06T19:01:16.888" v="2216" actId="22"/>
          <ac:spMkLst>
            <pc:docMk/>
            <pc:sldMk cId="3042210699" sldId="2086971664"/>
            <ac:spMk id="13" creationId="{C33AE6B3-FFB1-EF3E-2640-A46F9B931DE7}"/>
          </ac:spMkLst>
        </pc:spChg>
        <pc:spChg chg="add del mod">
          <ac:chgData name="Cristina Toader" userId="aefe57ae-8873-409d-a68d-503e819f525a" providerId="ADAL" clId="{3C3FFBC1-9003-47B3-97FC-F75837B30FDA}" dt="2025-06-06T19:01:24.505" v="2219" actId="478"/>
          <ac:spMkLst>
            <pc:docMk/>
            <pc:sldMk cId="3042210699" sldId="2086971664"/>
            <ac:spMk id="15" creationId="{5AF2E80D-3A60-5B27-9649-BE874F1CE702}"/>
          </ac:spMkLst>
        </pc:spChg>
        <pc:spChg chg="add mod">
          <ac:chgData name="Cristina Toader" userId="aefe57ae-8873-409d-a68d-503e819f525a" providerId="ADAL" clId="{3C3FFBC1-9003-47B3-97FC-F75837B30FDA}" dt="2025-06-02T20:03:06.064" v="555" actId="164"/>
          <ac:spMkLst>
            <pc:docMk/>
            <pc:sldMk cId="3042210699" sldId="2086971664"/>
            <ac:spMk id="16" creationId="{E148531C-7A09-42F9-AA41-029E83ACD932}"/>
          </ac:spMkLst>
        </pc:spChg>
        <pc:spChg chg="add mod">
          <ac:chgData name="Cristina Toader" userId="aefe57ae-8873-409d-a68d-503e819f525a" providerId="ADAL" clId="{3C3FFBC1-9003-47B3-97FC-F75837B30FDA}" dt="2025-06-02T20:03:06.064" v="555" actId="164"/>
          <ac:spMkLst>
            <pc:docMk/>
            <pc:sldMk cId="3042210699" sldId="2086971664"/>
            <ac:spMk id="17" creationId="{72100757-3378-BBC1-A2C3-76DA8238E247}"/>
          </ac:spMkLst>
        </pc:spChg>
        <pc:spChg chg="add mod">
          <ac:chgData name="Cristina Toader" userId="aefe57ae-8873-409d-a68d-503e819f525a" providerId="ADAL" clId="{3C3FFBC1-9003-47B3-97FC-F75837B30FDA}" dt="2025-06-02T20:03:06.064" v="555" actId="164"/>
          <ac:spMkLst>
            <pc:docMk/>
            <pc:sldMk cId="3042210699" sldId="2086971664"/>
            <ac:spMk id="18" creationId="{D14E9321-E1C9-140D-8292-66E3F9484C28}"/>
          </ac:spMkLst>
        </pc:spChg>
        <pc:spChg chg="add mod">
          <ac:chgData name="Cristina Toader" userId="aefe57ae-8873-409d-a68d-503e819f525a" providerId="ADAL" clId="{3C3FFBC1-9003-47B3-97FC-F75837B30FDA}" dt="2025-06-10T11:13:07.552" v="3249" actId="1076"/>
          <ac:spMkLst>
            <pc:docMk/>
            <pc:sldMk cId="3042210699" sldId="2086971664"/>
            <ac:spMk id="21" creationId="{934E888D-2519-18F0-D1E2-72AB989FB788}"/>
          </ac:spMkLst>
        </pc:spChg>
        <pc:grpChg chg="add mod">
          <ac:chgData name="Cristina Toader" userId="aefe57ae-8873-409d-a68d-503e819f525a" providerId="ADAL" clId="{3C3FFBC1-9003-47B3-97FC-F75837B30FDA}" dt="2025-06-06T19:03:28.868" v="2272" actId="1076"/>
          <ac:grpSpMkLst>
            <pc:docMk/>
            <pc:sldMk cId="3042210699" sldId="2086971664"/>
            <ac:grpSpMk id="19" creationId="{B89EC444-C87C-521D-D2BF-1EFFF6E7C055}"/>
          </ac:grpSpMkLst>
        </pc:grpChg>
        <pc:picChg chg="del">
          <ac:chgData name="Cristina Toader" userId="aefe57ae-8873-409d-a68d-503e819f525a" providerId="ADAL" clId="{3C3FFBC1-9003-47B3-97FC-F75837B30FDA}" dt="2025-06-02T19:27:09.857" v="293" actId="478"/>
          <ac:picMkLst>
            <pc:docMk/>
            <pc:sldMk cId="3042210699" sldId="2086971664"/>
            <ac:picMk id="5" creationId="{15350797-084E-7302-CF3E-8B68CA56D8C0}"/>
          </ac:picMkLst>
        </pc:picChg>
        <pc:picChg chg="add mod">
          <ac:chgData name="Cristina Toader" userId="aefe57ae-8873-409d-a68d-503e819f525a" providerId="ADAL" clId="{3C3FFBC1-9003-47B3-97FC-F75837B30FDA}" dt="2025-06-02T20:03:06.064" v="555" actId="164"/>
          <ac:picMkLst>
            <pc:docMk/>
            <pc:sldMk cId="3042210699" sldId="2086971664"/>
            <ac:picMk id="6" creationId="{BB0C0636-FD55-894F-C3ED-45B6C08C1450}"/>
          </ac:picMkLst>
        </pc:picChg>
        <pc:picChg chg="add mod">
          <ac:chgData name="Cristina Toader" userId="aefe57ae-8873-409d-a68d-503e819f525a" providerId="ADAL" clId="{3C3FFBC1-9003-47B3-97FC-F75837B30FDA}" dt="2025-06-02T20:03:06.064" v="555" actId="164"/>
          <ac:picMkLst>
            <pc:docMk/>
            <pc:sldMk cId="3042210699" sldId="2086971664"/>
            <ac:picMk id="7" creationId="{F7FAACA3-B09D-D75D-1235-E5745115F271}"/>
          </ac:picMkLst>
        </pc:picChg>
        <pc:picChg chg="add del mod">
          <ac:chgData name="Cristina Toader" userId="aefe57ae-8873-409d-a68d-503e819f525a" providerId="ADAL" clId="{3C3FFBC1-9003-47B3-97FC-F75837B30FDA}" dt="2025-06-02T20:01:58.748" v="546" actId="478"/>
          <ac:picMkLst>
            <pc:docMk/>
            <pc:sldMk cId="3042210699" sldId="2086971664"/>
            <ac:picMk id="3074" creationId="{A22092AC-E6A9-DA9D-D69E-68338A63937A}"/>
          </ac:picMkLst>
        </pc:picChg>
        <pc:cxnChg chg="add mod">
          <ac:chgData name="Cristina Toader" userId="aefe57ae-8873-409d-a68d-503e819f525a" providerId="ADAL" clId="{3C3FFBC1-9003-47B3-97FC-F75837B30FDA}" dt="2025-06-02T20:03:06.064" v="555" actId="164"/>
          <ac:cxnSpMkLst>
            <pc:docMk/>
            <pc:sldMk cId="3042210699" sldId="2086971664"/>
            <ac:cxnSpMk id="11" creationId="{32D43AD9-BA72-9EB1-CDF9-714CEB08A3BD}"/>
          </ac:cxnSpMkLst>
        </pc:cxnChg>
        <pc:cxnChg chg="add mod">
          <ac:chgData name="Cristina Toader" userId="aefe57ae-8873-409d-a68d-503e819f525a" providerId="ADAL" clId="{3C3FFBC1-9003-47B3-97FC-F75837B30FDA}" dt="2025-06-02T20:03:06.064" v="555" actId="164"/>
          <ac:cxnSpMkLst>
            <pc:docMk/>
            <pc:sldMk cId="3042210699" sldId="2086971664"/>
            <ac:cxnSpMk id="12" creationId="{2D359794-9B66-F053-337C-0D104AAE7C13}"/>
          </ac:cxnSpMkLst>
        </pc:cxnChg>
      </pc:sldChg>
      <pc:sldChg chg="modSp add del mod">
        <pc:chgData name="Cristina Toader" userId="aefe57ae-8873-409d-a68d-503e819f525a" providerId="ADAL" clId="{3C3FFBC1-9003-47B3-97FC-F75837B30FDA}" dt="2025-05-29T16:25:44.588" v="59"/>
        <pc:sldMkLst>
          <pc:docMk/>
          <pc:sldMk cId="3886854366" sldId="2086971664"/>
        </pc:sldMkLst>
        <pc:spChg chg="mod">
          <ac:chgData name="Cristina Toader" userId="aefe57ae-8873-409d-a68d-503e819f525a" providerId="ADAL" clId="{3C3FFBC1-9003-47B3-97FC-F75837B30FDA}" dt="2025-05-29T16:25:44.588" v="59"/>
          <ac:spMkLst>
            <pc:docMk/>
            <pc:sldMk cId="3886854366" sldId="2086971664"/>
            <ac:spMk id="3" creationId="{58D943FC-1187-9AF7-5B16-A0B75362280D}"/>
          </ac:spMkLst>
        </pc:spChg>
      </pc:sldChg>
      <pc:sldChg chg="addSp modSp add mod modShow">
        <pc:chgData name="Cristina Toader" userId="aefe57ae-8873-409d-a68d-503e819f525a" providerId="ADAL" clId="{3C3FFBC1-9003-47B3-97FC-F75837B30FDA}" dt="2025-06-10T11:14:50.930" v="3250" actId="729"/>
        <pc:sldMkLst>
          <pc:docMk/>
          <pc:sldMk cId="2405157568" sldId="2086971665"/>
        </pc:sldMkLst>
        <pc:spChg chg="mod">
          <ac:chgData name="Cristina Toader" userId="aefe57ae-8873-409d-a68d-503e819f525a" providerId="ADAL" clId="{3C3FFBC1-9003-47B3-97FC-F75837B30FDA}" dt="2025-06-02T19:27:57.133" v="305" actId="6549"/>
          <ac:spMkLst>
            <pc:docMk/>
            <pc:sldMk cId="2405157568" sldId="2086971665"/>
            <ac:spMk id="3" creationId="{B6E72C84-3EEF-F2B6-2BBD-D4535125EB0F}"/>
          </ac:spMkLst>
        </pc:spChg>
        <pc:picChg chg="add mod">
          <ac:chgData name="Cristina Toader" userId="aefe57ae-8873-409d-a68d-503e819f525a" providerId="ADAL" clId="{3C3FFBC1-9003-47B3-97FC-F75837B30FDA}" dt="2025-06-02T19:29:14.139" v="309" actId="1076"/>
          <ac:picMkLst>
            <pc:docMk/>
            <pc:sldMk cId="2405157568" sldId="2086971665"/>
            <ac:picMk id="4098" creationId="{344FA76F-4777-A063-BFF3-2878A8665B95}"/>
          </ac:picMkLst>
        </pc:picChg>
      </pc:sldChg>
      <pc:sldChg chg="add del">
        <pc:chgData name="Cristina Toader" userId="aefe57ae-8873-409d-a68d-503e819f525a" providerId="ADAL" clId="{3C3FFBC1-9003-47B3-97FC-F75837B30FDA}" dt="2025-05-29T16:25:44.588" v="59"/>
        <pc:sldMkLst>
          <pc:docMk/>
          <pc:sldMk cId="3296633610" sldId="2086971665"/>
        </pc:sldMkLst>
      </pc:sldChg>
      <pc:sldChg chg="add del">
        <pc:chgData name="Cristina Toader" userId="aefe57ae-8873-409d-a68d-503e819f525a" providerId="ADAL" clId="{3C3FFBC1-9003-47B3-97FC-F75837B30FDA}" dt="2025-05-29T16:25:44.588" v="59"/>
        <pc:sldMkLst>
          <pc:docMk/>
          <pc:sldMk cId="534054493" sldId="2086971666"/>
        </pc:sldMkLst>
      </pc:sldChg>
      <pc:sldChg chg="addSp delSp modSp add mod">
        <pc:chgData name="Cristina Toader" userId="aefe57ae-8873-409d-a68d-503e819f525a" providerId="ADAL" clId="{3C3FFBC1-9003-47B3-97FC-F75837B30FDA}" dt="2025-06-10T11:16:29.911" v="3251" actId="14100"/>
        <pc:sldMkLst>
          <pc:docMk/>
          <pc:sldMk cId="1996824121" sldId="2086971666"/>
        </pc:sldMkLst>
        <pc:spChg chg="mod">
          <ac:chgData name="Cristina Toader" userId="aefe57ae-8873-409d-a68d-503e819f525a" providerId="ADAL" clId="{3C3FFBC1-9003-47B3-97FC-F75837B30FDA}" dt="2025-06-06T20:11:45.844" v="2927" actId="20577"/>
          <ac:spMkLst>
            <pc:docMk/>
            <pc:sldMk cId="1996824121" sldId="2086971666"/>
            <ac:spMk id="2" creationId="{AAD4C8E2-050F-EAE8-C220-6376398B2FF7}"/>
          </ac:spMkLst>
        </pc:spChg>
        <pc:spChg chg="mod">
          <ac:chgData name="Cristina Toader" userId="aefe57ae-8873-409d-a68d-503e819f525a" providerId="ADAL" clId="{3C3FFBC1-9003-47B3-97FC-F75837B30FDA}" dt="2025-06-06T20:17:23.625" v="3043" actId="14100"/>
          <ac:spMkLst>
            <pc:docMk/>
            <pc:sldMk cId="1996824121" sldId="2086971666"/>
            <ac:spMk id="3" creationId="{B6E72C84-3EEF-F2B6-2BBD-D4535125EB0F}"/>
          </ac:spMkLst>
        </pc:spChg>
        <pc:spChg chg="add">
          <ac:chgData name="Cristina Toader" userId="aefe57ae-8873-409d-a68d-503e819f525a" providerId="ADAL" clId="{3C3FFBC1-9003-47B3-97FC-F75837B30FDA}" dt="2025-06-06T20:11:54.614" v="2928"/>
          <ac:spMkLst>
            <pc:docMk/>
            <pc:sldMk cId="1996824121" sldId="2086971666"/>
            <ac:spMk id="4" creationId="{F83196C4-FC81-49AE-9F5C-03FDCB7DF766}"/>
          </ac:spMkLst>
        </pc:spChg>
        <pc:spChg chg="add">
          <ac:chgData name="Cristina Toader" userId="aefe57ae-8873-409d-a68d-503e819f525a" providerId="ADAL" clId="{3C3FFBC1-9003-47B3-97FC-F75837B30FDA}" dt="2025-06-06T20:11:54.614" v="2928"/>
          <ac:spMkLst>
            <pc:docMk/>
            <pc:sldMk cId="1996824121" sldId="2086971666"/>
            <ac:spMk id="5" creationId="{EA6D6918-CDCA-FBBD-E621-524DA281F74B}"/>
          </ac:spMkLst>
        </pc:spChg>
        <pc:spChg chg="add">
          <ac:chgData name="Cristina Toader" userId="aefe57ae-8873-409d-a68d-503e819f525a" providerId="ADAL" clId="{3C3FFBC1-9003-47B3-97FC-F75837B30FDA}" dt="2025-06-06T20:11:54.614" v="2928"/>
          <ac:spMkLst>
            <pc:docMk/>
            <pc:sldMk cId="1996824121" sldId="2086971666"/>
            <ac:spMk id="6" creationId="{4FD5A91D-C223-9A80-99B6-063D0FABB69F}"/>
          </ac:spMkLst>
        </pc:spChg>
        <pc:spChg chg="add">
          <ac:chgData name="Cristina Toader" userId="aefe57ae-8873-409d-a68d-503e819f525a" providerId="ADAL" clId="{3C3FFBC1-9003-47B3-97FC-F75837B30FDA}" dt="2025-06-06T20:11:54.614" v="2928"/>
          <ac:spMkLst>
            <pc:docMk/>
            <pc:sldMk cId="1996824121" sldId="2086971666"/>
            <ac:spMk id="7" creationId="{2677D21D-0170-8DB1-6D16-38DDDEE2E44C}"/>
          </ac:spMkLst>
        </pc:spChg>
        <pc:spChg chg="add">
          <ac:chgData name="Cristina Toader" userId="aefe57ae-8873-409d-a68d-503e819f525a" providerId="ADAL" clId="{3C3FFBC1-9003-47B3-97FC-F75837B30FDA}" dt="2025-06-06T20:11:54.614" v="2928"/>
          <ac:spMkLst>
            <pc:docMk/>
            <pc:sldMk cId="1996824121" sldId="2086971666"/>
            <ac:spMk id="8" creationId="{E2860A4D-C827-F328-A800-CAB011FEF9C1}"/>
          </ac:spMkLst>
        </pc:spChg>
        <pc:spChg chg="add del">
          <ac:chgData name="Cristina Toader" userId="aefe57ae-8873-409d-a68d-503e819f525a" providerId="ADAL" clId="{3C3FFBC1-9003-47B3-97FC-F75837B30FDA}" dt="2025-06-06T20:12:10.816" v="2934" actId="478"/>
          <ac:spMkLst>
            <pc:docMk/>
            <pc:sldMk cId="1996824121" sldId="2086971666"/>
            <ac:spMk id="9" creationId="{02E73F9A-4C4E-529B-6EB7-7B2F552C4A86}"/>
          </ac:spMkLst>
        </pc:spChg>
        <pc:spChg chg="add del">
          <ac:chgData name="Cristina Toader" userId="aefe57ae-8873-409d-a68d-503e819f525a" providerId="ADAL" clId="{3C3FFBC1-9003-47B3-97FC-F75837B30FDA}" dt="2025-06-06T20:14:00.860" v="2997" actId="478"/>
          <ac:spMkLst>
            <pc:docMk/>
            <pc:sldMk cId="1996824121" sldId="2086971666"/>
            <ac:spMk id="10" creationId="{C93610F9-AEC5-9CC0-C1D9-484ED43A1D3A}"/>
          </ac:spMkLst>
        </pc:spChg>
        <pc:spChg chg="add del">
          <ac:chgData name="Cristina Toader" userId="aefe57ae-8873-409d-a68d-503e819f525a" providerId="ADAL" clId="{3C3FFBC1-9003-47B3-97FC-F75837B30FDA}" dt="2025-06-06T20:12:14.461" v="2935" actId="478"/>
          <ac:spMkLst>
            <pc:docMk/>
            <pc:sldMk cId="1996824121" sldId="2086971666"/>
            <ac:spMk id="11" creationId="{321DE8BE-4CF2-1F69-5E8D-8673AB978323}"/>
          </ac:spMkLst>
        </pc:spChg>
        <pc:spChg chg="add del">
          <ac:chgData name="Cristina Toader" userId="aefe57ae-8873-409d-a68d-503e819f525a" providerId="ADAL" clId="{3C3FFBC1-9003-47B3-97FC-F75837B30FDA}" dt="2025-06-06T20:14:03.602" v="2998" actId="478"/>
          <ac:spMkLst>
            <pc:docMk/>
            <pc:sldMk cId="1996824121" sldId="2086971666"/>
            <ac:spMk id="12" creationId="{7F2D9569-8CA9-6682-6DCD-1B1E0B293FA7}"/>
          </ac:spMkLst>
        </pc:spChg>
        <pc:spChg chg="add del">
          <ac:chgData name="Cristina Toader" userId="aefe57ae-8873-409d-a68d-503e819f525a" providerId="ADAL" clId="{3C3FFBC1-9003-47B3-97FC-F75837B30FDA}" dt="2025-06-06T20:12:16.659" v="2936" actId="478"/>
          <ac:spMkLst>
            <pc:docMk/>
            <pc:sldMk cId="1996824121" sldId="2086971666"/>
            <ac:spMk id="13" creationId="{E7337C86-A717-204F-6F08-CAC7C94CF2FB}"/>
          </ac:spMkLst>
        </pc:spChg>
        <pc:spChg chg="add">
          <ac:chgData name="Cristina Toader" userId="aefe57ae-8873-409d-a68d-503e819f525a" providerId="ADAL" clId="{3C3FFBC1-9003-47B3-97FC-F75837B30FDA}" dt="2025-06-06T20:19:31.549" v="3045"/>
          <ac:spMkLst>
            <pc:docMk/>
            <pc:sldMk cId="1996824121" sldId="2086971666"/>
            <ac:spMk id="14" creationId="{1BCA4463-54BC-FBDC-D2C1-D7DCDD8FC3AD}"/>
          </ac:spMkLst>
        </pc:spChg>
        <pc:spChg chg="add">
          <ac:chgData name="Cristina Toader" userId="aefe57ae-8873-409d-a68d-503e819f525a" providerId="ADAL" clId="{3C3FFBC1-9003-47B3-97FC-F75837B30FDA}" dt="2025-06-06T20:19:33.995" v="3046"/>
          <ac:spMkLst>
            <pc:docMk/>
            <pc:sldMk cId="1996824121" sldId="2086971666"/>
            <ac:spMk id="15" creationId="{64D6FBCA-02D4-0D35-F157-DE864310D7C5}"/>
          </ac:spMkLst>
        </pc:spChg>
        <pc:picChg chg="add mod">
          <ac:chgData name="Cristina Toader" userId="aefe57ae-8873-409d-a68d-503e819f525a" providerId="ADAL" clId="{3C3FFBC1-9003-47B3-97FC-F75837B30FDA}" dt="2025-06-10T11:16:29.911" v="3251" actId="14100"/>
          <ac:picMkLst>
            <pc:docMk/>
            <pc:sldMk cId="1996824121" sldId="2086971666"/>
            <ac:picMk id="10252" creationId="{6820206C-B648-CD40-C64C-E03534B06BAE}"/>
          </ac:picMkLst>
        </pc:picChg>
      </pc:sldChg>
      <pc:sldChg chg="add del">
        <pc:chgData name="Cristina Toader" userId="aefe57ae-8873-409d-a68d-503e819f525a" providerId="ADAL" clId="{3C3FFBC1-9003-47B3-97FC-F75837B30FDA}" dt="2025-05-29T16:25:44.588" v="59"/>
        <pc:sldMkLst>
          <pc:docMk/>
          <pc:sldMk cId="2199559531" sldId="2086971667"/>
        </pc:sldMkLst>
      </pc:sldChg>
      <pc:sldChg chg="modSp add del mod">
        <pc:chgData name="Cristina Toader" userId="aefe57ae-8873-409d-a68d-503e819f525a" providerId="ADAL" clId="{3C3FFBC1-9003-47B3-97FC-F75837B30FDA}" dt="2025-05-29T16:25:44.588" v="59"/>
        <pc:sldMkLst>
          <pc:docMk/>
          <pc:sldMk cId="3428703735" sldId="2086971668"/>
        </pc:sldMkLst>
        <pc:spChg chg="mod">
          <ac:chgData name="Cristina Toader" userId="aefe57ae-8873-409d-a68d-503e819f525a" providerId="ADAL" clId="{3C3FFBC1-9003-47B3-97FC-F75837B30FDA}" dt="2025-05-29T16:25:44.588" v="59"/>
          <ac:spMkLst>
            <pc:docMk/>
            <pc:sldMk cId="3428703735" sldId="2086971668"/>
            <ac:spMk id="3" creationId="{7574BF68-522E-8DE9-6370-67D00B1B1C91}"/>
          </ac:spMkLst>
        </pc:spChg>
      </pc:sldChg>
      <pc:sldChg chg="modSp add del mod">
        <pc:chgData name="Cristina Toader" userId="aefe57ae-8873-409d-a68d-503e819f525a" providerId="ADAL" clId="{3C3FFBC1-9003-47B3-97FC-F75837B30FDA}" dt="2025-05-29T16:25:44.588" v="59"/>
        <pc:sldMkLst>
          <pc:docMk/>
          <pc:sldMk cId="2102213891" sldId="2086971669"/>
        </pc:sldMkLst>
        <pc:spChg chg="mod">
          <ac:chgData name="Cristina Toader" userId="aefe57ae-8873-409d-a68d-503e819f525a" providerId="ADAL" clId="{3C3FFBC1-9003-47B3-97FC-F75837B30FDA}" dt="2025-05-29T16:25:44.588" v="59"/>
          <ac:spMkLst>
            <pc:docMk/>
            <pc:sldMk cId="2102213891" sldId="2086971669"/>
            <ac:spMk id="3" creationId="{58D943FC-1187-9AF7-5B16-A0B75362280D}"/>
          </ac:spMkLst>
        </pc:spChg>
      </pc:sldChg>
      <pc:sldChg chg="add del">
        <pc:chgData name="Cristina Toader" userId="aefe57ae-8873-409d-a68d-503e819f525a" providerId="ADAL" clId="{3C3FFBC1-9003-47B3-97FC-F75837B30FDA}" dt="2025-05-29T16:25:44.588" v="59"/>
        <pc:sldMkLst>
          <pc:docMk/>
          <pc:sldMk cId="3704267286" sldId="2086971670"/>
        </pc:sldMkLst>
      </pc:sldChg>
      <pc:sldChg chg="addSp modSp add mod ord">
        <pc:chgData name="Cristina Toader" userId="aefe57ae-8873-409d-a68d-503e819f525a" providerId="ADAL" clId="{3C3FFBC1-9003-47B3-97FC-F75837B30FDA}" dt="2025-06-02T19:29:44.468" v="310"/>
        <pc:sldMkLst>
          <pc:docMk/>
          <pc:sldMk cId="1762845701" sldId="2086971671"/>
        </pc:sldMkLst>
        <pc:spChg chg="mod">
          <ac:chgData name="Cristina Toader" userId="aefe57ae-8873-409d-a68d-503e819f525a" providerId="ADAL" clId="{3C3FFBC1-9003-47B3-97FC-F75837B30FDA}" dt="2025-06-02T19:27:48.563" v="301" actId="5793"/>
          <ac:spMkLst>
            <pc:docMk/>
            <pc:sldMk cId="1762845701" sldId="2086971671"/>
            <ac:spMk id="3" creationId="{B6E72C84-3EEF-F2B6-2BBD-D4535125EB0F}"/>
          </ac:spMkLst>
        </pc:spChg>
        <pc:picChg chg="add mod">
          <ac:chgData name="Cristina Toader" userId="aefe57ae-8873-409d-a68d-503e819f525a" providerId="ADAL" clId="{3C3FFBC1-9003-47B3-97FC-F75837B30FDA}" dt="2025-06-02T19:29:44.468" v="310"/>
          <ac:picMkLst>
            <pc:docMk/>
            <pc:sldMk cId="1762845701" sldId="2086971671"/>
            <ac:picMk id="4" creationId="{6D79344A-0424-B7C2-1AFF-ABC7C39CABB4}"/>
          </ac:picMkLst>
        </pc:picChg>
      </pc:sldChg>
      <pc:sldChg chg="add del">
        <pc:chgData name="Cristina Toader" userId="aefe57ae-8873-409d-a68d-503e819f525a" providerId="ADAL" clId="{3C3FFBC1-9003-47B3-97FC-F75837B30FDA}" dt="2025-05-29T16:25:44.588" v="59"/>
        <pc:sldMkLst>
          <pc:docMk/>
          <pc:sldMk cId="3895466584" sldId="2086971671"/>
        </pc:sldMkLst>
      </pc:sldChg>
      <pc:sldChg chg="add del">
        <pc:chgData name="Cristina Toader" userId="aefe57ae-8873-409d-a68d-503e819f525a" providerId="ADAL" clId="{3C3FFBC1-9003-47B3-97FC-F75837B30FDA}" dt="2025-05-29T16:25:44.588" v="59"/>
        <pc:sldMkLst>
          <pc:docMk/>
          <pc:sldMk cId="1262057064" sldId="2086971672"/>
        </pc:sldMkLst>
      </pc:sldChg>
      <pc:sldChg chg="addSp delSp modSp add mod modNotesTx">
        <pc:chgData name="Cristina Toader" userId="aefe57ae-8873-409d-a68d-503e819f525a" providerId="ADAL" clId="{3C3FFBC1-9003-47B3-97FC-F75837B30FDA}" dt="2025-06-06T18:49:14.140" v="2050" actId="20577"/>
        <pc:sldMkLst>
          <pc:docMk/>
          <pc:sldMk cId="3494145258" sldId="2086971672"/>
        </pc:sldMkLst>
        <pc:spChg chg="mod">
          <ac:chgData name="Cristina Toader" userId="aefe57ae-8873-409d-a68d-503e819f525a" providerId="ADAL" clId="{3C3FFBC1-9003-47B3-97FC-F75837B30FDA}" dt="2025-06-06T18:49:14.140" v="2050" actId="20577"/>
          <ac:spMkLst>
            <pc:docMk/>
            <pc:sldMk cId="3494145258" sldId="2086971672"/>
            <ac:spMk id="2" creationId="{B5502B17-6260-30F5-E32B-F83703C1DE65}"/>
          </ac:spMkLst>
        </pc:spChg>
        <pc:picChg chg="del">
          <ac:chgData name="Cristina Toader" userId="aefe57ae-8873-409d-a68d-503e819f525a" providerId="ADAL" clId="{3C3FFBC1-9003-47B3-97FC-F75837B30FDA}" dt="2025-06-05T09:57:04.052" v="607" actId="478"/>
          <ac:picMkLst>
            <pc:docMk/>
            <pc:sldMk cId="3494145258" sldId="2086971672"/>
            <ac:picMk id="6" creationId="{BF61217F-9D99-29DF-78AF-848128E876BD}"/>
          </ac:picMkLst>
        </pc:picChg>
        <pc:picChg chg="add mod">
          <ac:chgData name="Cristina Toader" userId="aefe57ae-8873-409d-a68d-503e819f525a" providerId="ADAL" clId="{3C3FFBC1-9003-47B3-97FC-F75837B30FDA}" dt="2025-06-05T09:57:10.420" v="610" actId="1076"/>
          <ac:picMkLst>
            <pc:docMk/>
            <pc:sldMk cId="3494145258" sldId="2086971672"/>
            <ac:picMk id="1026" creationId="{11993416-148A-36E5-8F71-2D2C23C4733B}"/>
          </ac:picMkLst>
        </pc:picChg>
      </pc:sldChg>
      <pc:sldChg chg="modSp add mod">
        <pc:chgData name="Cristina Toader" userId="aefe57ae-8873-409d-a68d-503e819f525a" providerId="ADAL" clId="{3C3FFBC1-9003-47B3-97FC-F75837B30FDA}" dt="2025-06-06T18:14:24.245" v="1676" actId="1076"/>
        <pc:sldMkLst>
          <pc:docMk/>
          <pc:sldMk cId="408400784" sldId="2086971673"/>
        </pc:sldMkLst>
        <pc:spChg chg="mod">
          <ac:chgData name="Cristina Toader" userId="aefe57ae-8873-409d-a68d-503e819f525a" providerId="ADAL" clId="{3C3FFBC1-9003-47B3-97FC-F75837B30FDA}" dt="2025-06-06T18:01:22.358" v="1673" actId="113"/>
          <ac:spMkLst>
            <pc:docMk/>
            <pc:sldMk cId="408400784" sldId="2086971673"/>
            <ac:spMk id="3" creationId="{DE3211DF-3179-E6EA-2DD0-A67528F3E026}"/>
          </ac:spMkLst>
        </pc:spChg>
        <pc:picChg chg="mod">
          <ac:chgData name="Cristina Toader" userId="aefe57ae-8873-409d-a68d-503e819f525a" providerId="ADAL" clId="{3C3FFBC1-9003-47B3-97FC-F75837B30FDA}" dt="2025-06-06T18:14:24.245" v="1676" actId="1076"/>
          <ac:picMkLst>
            <pc:docMk/>
            <pc:sldMk cId="408400784" sldId="2086971673"/>
            <ac:picMk id="5" creationId="{AA2AB3E4-61A4-9A43-3EDD-C01E814A7595}"/>
          </ac:picMkLst>
        </pc:picChg>
      </pc:sldChg>
      <pc:sldChg chg="modSp add del mod">
        <pc:chgData name="Cristina Toader" userId="aefe57ae-8873-409d-a68d-503e819f525a" providerId="ADAL" clId="{3C3FFBC1-9003-47B3-97FC-F75837B30FDA}" dt="2025-05-29T16:25:44.588" v="59"/>
        <pc:sldMkLst>
          <pc:docMk/>
          <pc:sldMk cId="3292026238" sldId="2086971673"/>
        </pc:sldMkLst>
        <pc:spChg chg="mod">
          <ac:chgData name="Cristina Toader" userId="aefe57ae-8873-409d-a68d-503e819f525a" providerId="ADAL" clId="{3C3FFBC1-9003-47B3-97FC-F75837B30FDA}" dt="2025-05-29T16:25:44.588" v="59"/>
          <ac:spMkLst>
            <pc:docMk/>
            <pc:sldMk cId="3292026238" sldId="2086971673"/>
            <ac:spMk id="3" creationId="{136BCEB6-6F2E-0342-825B-86DC983E211B}"/>
          </ac:spMkLst>
        </pc:spChg>
      </pc:sldChg>
      <pc:sldChg chg="del">
        <pc:chgData name="Cristina Toader" userId="aefe57ae-8873-409d-a68d-503e819f525a" providerId="ADAL" clId="{3C3FFBC1-9003-47B3-97FC-F75837B30FDA}" dt="2025-06-10T11:21:59.529" v="3257" actId="47"/>
        <pc:sldMkLst>
          <pc:docMk/>
          <pc:sldMk cId="749550526" sldId="2086971674"/>
        </pc:sldMkLst>
      </pc:sldChg>
      <pc:sldChg chg="modSp add del mod">
        <pc:chgData name="Cristina Toader" userId="aefe57ae-8873-409d-a68d-503e819f525a" providerId="ADAL" clId="{3C3FFBC1-9003-47B3-97FC-F75837B30FDA}" dt="2025-05-29T16:25:44.588" v="59"/>
        <pc:sldMkLst>
          <pc:docMk/>
          <pc:sldMk cId="3550927490" sldId="2086971674"/>
        </pc:sldMkLst>
        <pc:spChg chg="mod">
          <ac:chgData name="Cristina Toader" userId="aefe57ae-8873-409d-a68d-503e819f525a" providerId="ADAL" clId="{3C3FFBC1-9003-47B3-97FC-F75837B30FDA}" dt="2025-05-29T16:25:44.588" v="59"/>
          <ac:spMkLst>
            <pc:docMk/>
            <pc:sldMk cId="3550927490" sldId="2086971674"/>
            <ac:spMk id="3" creationId="{10943083-A309-941B-7A6B-619A62449F75}"/>
          </ac:spMkLst>
        </pc:spChg>
      </pc:sldChg>
      <pc:sldChg chg="modSp add mod">
        <pc:chgData name="Cristina Toader" userId="aefe57ae-8873-409d-a68d-503e819f525a" providerId="ADAL" clId="{3C3FFBC1-9003-47B3-97FC-F75837B30FDA}" dt="2025-06-06T17:37:15.229" v="972" actId="113"/>
        <pc:sldMkLst>
          <pc:docMk/>
          <pc:sldMk cId="674119134" sldId="2086971675"/>
        </pc:sldMkLst>
        <pc:spChg chg="mod">
          <ac:chgData name="Cristina Toader" userId="aefe57ae-8873-409d-a68d-503e819f525a" providerId="ADAL" clId="{3C3FFBC1-9003-47B3-97FC-F75837B30FDA}" dt="2025-06-06T17:37:15.229" v="972" actId="113"/>
          <ac:spMkLst>
            <pc:docMk/>
            <pc:sldMk cId="674119134" sldId="2086971675"/>
            <ac:spMk id="3" creationId="{872C276B-6935-8937-C7B7-69DFC18D6FFE}"/>
          </ac:spMkLst>
        </pc:spChg>
      </pc:sldChg>
      <pc:sldChg chg="modSp add del mod">
        <pc:chgData name="Cristina Toader" userId="aefe57ae-8873-409d-a68d-503e819f525a" providerId="ADAL" clId="{3C3FFBC1-9003-47B3-97FC-F75837B30FDA}" dt="2025-05-29T16:25:44.588" v="59"/>
        <pc:sldMkLst>
          <pc:docMk/>
          <pc:sldMk cId="962959913" sldId="2086971675"/>
        </pc:sldMkLst>
        <pc:spChg chg="mod">
          <ac:chgData name="Cristina Toader" userId="aefe57ae-8873-409d-a68d-503e819f525a" providerId="ADAL" clId="{3C3FFBC1-9003-47B3-97FC-F75837B30FDA}" dt="2025-05-29T16:25:44.588" v="59"/>
          <ac:spMkLst>
            <pc:docMk/>
            <pc:sldMk cId="962959913" sldId="2086971675"/>
            <ac:spMk id="3" creationId="{0628D67F-C287-ACCF-CD4F-EBDB0812F29B}"/>
          </ac:spMkLst>
        </pc:spChg>
      </pc:sldChg>
      <pc:sldChg chg="addSp delSp modSp add mod ord">
        <pc:chgData name="Cristina Toader" userId="aefe57ae-8873-409d-a68d-503e819f525a" providerId="ADAL" clId="{3C3FFBC1-9003-47B3-97FC-F75837B30FDA}" dt="2025-06-06T18:48:07.554" v="2009" actId="20577"/>
        <pc:sldMkLst>
          <pc:docMk/>
          <pc:sldMk cId="2575982517" sldId="2086971676"/>
        </pc:sldMkLst>
        <pc:spChg chg="mod">
          <ac:chgData name="Cristina Toader" userId="aefe57ae-8873-409d-a68d-503e819f525a" providerId="ADAL" clId="{3C3FFBC1-9003-47B3-97FC-F75837B30FDA}" dt="2025-06-06T18:48:07.554" v="2009" actId="20577"/>
          <ac:spMkLst>
            <pc:docMk/>
            <pc:sldMk cId="2575982517" sldId="2086971676"/>
            <ac:spMk id="2" creationId="{E8B8D6A0-0A63-E947-C6A8-DD1E15219034}"/>
          </ac:spMkLst>
        </pc:spChg>
        <pc:spChg chg="mod">
          <ac:chgData name="Cristina Toader" userId="aefe57ae-8873-409d-a68d-503e819f525a" providerId="ADAL" clId="{3C3FFBC1-9003-47B3-97FC-F75837B30FDA}" dt="2025-06-06T17:43:50.052" v="1071" actId="20577"/>
          <ac:spMkLst>
            <pc:docMk/>
            <pc:sldMk cId="2575982517" sldId="2086971676"/>
            <ac:spMk id="3" creationId="{872C276B-6935-8937-C7B7-69DFC18D6FFE}"/>
          </ac:spMkLst>
        </pc:spChg>
        <pc:picChg chg="del">
          <ac:chgData name="Cristina Toader" userId="aefe57ae-8873-409d-a68d-503e819f525a" providerId="ADAL" clId="{3C3FFBC1-9003-47B3-97FC-F75837B30FDA}" dt="2025-06-06T17:43:55.737" v="1072" actId="478"/>
          <ac:picMkLst>
            <pc:docMk/>
            <pc:sldMk cId="2575982517" sldId="2086971676"/>
            <ac:picMk id="4" creationId="{849F443A-27F7-BD9A-3FA5-43BFCB59A988}"/>
          </ac:picMkLst>
        </pc:picChg>
        <pc:picChg chg="add mod">
          <ac:chgData name="Cristina Toader" userId="aefe57ae-8873-409d-a68d-503e819f525a" providerId="ADAL" clId="{3C3FFBC1-9003-47B3-97FC-F75837B30FDA}" dt="2025-06-06T17:44:24.907" v="1074" actId="1076"/>
          <ac:picMkLst>
            <pc:docMk/>
            <pc:sldMk cId="2575982517" sldId="2086971676"/>
            <ac:picMk id="5" creationId="{58EA03AF-5B50-AF1D-4F90-2457A7BA1032}"/>
          </ac:picMkLst>
        </pc:picChg>
      </pc:sldChg>
      <pc:sldChg chg="add del">
        <pc:chgData name="Cristina Toader" userId="aefe57ae-8873-409d-a68d-503e819f525a" providerId="ADAL" clId="{3C3FFBC1-9003-47B3-97FC-F75837B30FDA}" dt="2025-05-29T16:25:44.588" v="59"/>
        <pc:sldMkLst>
          <pc:docMk/>
          <pc:sldMk cId="2633122103" sldId="2086971676"/>
        </pc:sldMkLst>
      </pc:sldChg>
      <pc:sldChg chg="modSp add mod">
        <pc:chgData name="Cristina Toader" userId="aefe57ae-8873-409d-a68d-503e819f525a" providerId="ADAL" clId="{3C3FFBC1-9003-47B3-97FC-F75837B30FDA}" dt="2025-06-06T19:00:26.049" v="2211" actId="113"/>
        <pc:sldMkLst>
          <pc:docMk/>
          <pc:sldMk cId="2222959612" sldId="2086971677"/>
        </pc:sldMkLst>
        <pc:spChg chg="mod">
          <ac:chgData name="Cristina Toader" userId="aefe57ae-8873-409d-a68d-503e819f525a" providerId="ADAL" clId="{3C3FFBC1-9003-47B3-97FC-F75837B30FDA}" dt="2025-06-06T19:00:26.049" v="2211" actId="113"/>
          <ac:spMkLst>
            <pc:docMk/>
            <pc:sldMk cId="2222959612" sldId="2086971677"/>
            <ac:spMk id="3" creationId="{B6E72C84-3EEF-F2B6-2BBD-D4535125EB0F}"/>
          </ac:spMkLst>
        </pc:spChg>
      </pc:sldChg>
      <pc:sldChg chg="add del">
        <pc:chgData name="Cristina Toader" userId="aefe57ae-8873-409d-a68d-503e819f525a" providerId="ADAL" clId="{3C3FFBC1-9003-47B3-97FC-F75837B30FDA}" dt="2025-05-29T16:25:44.588" v="59"/>
        <pc:sldMkLst>
          <pc:docMk/>
          <pc:sldMk cId="2571893033" sldId="2086971677"/>
        </pc:sldMkLst>
      </pc:sldChg>
      <pc:sldChg chg="addSp delSp modSp add mod ord">
        <pc:chgData name="Cristina Toader" userId="aefe57ae-8873-409d-a68d-503e819f525a" providerId="ADAL" clId="{3C3FFBC1-9003-47B3-97FC-F75837B30FDA}" dt="2025-06-06T20:02:55.604" v="2753" actId="20577"/>
        <pc:sldMkLst>
          <pc:docMk/>
          <pc:sldMk cId="3318185808" sldId="2086971678"/>
        </pc:sldMkLst>
        <pc:spChg chg="mod">
          <ac:chgData name="Cristina Toader" userId="aefe57ae-8873-409d-a68d-503e819f525a" providerId="ADAL" clId="{3C3FFBC1-9003-47B3-97FC-F75837B30FDA}" dt="2025-06-06T19:35:39.129" v="2573" actId="20577"/>
          <ac:spMkLst>
            <pc:docMk/>
            <pc:sldMk cId="3318185808" sldId="2086971678"/>
            <ac:spMk id="2" creationId="{1E491B49-304F-1EB5-146B-65B329DB9501}"/>
          </ac:spMkLst>
        </pc:spChg>
        <pc:spChg chg="mod">
          <ac:chgData name="Cristina Toader" userId="aefe57ae-8873-409d-a68d-503e819f525a" providerId="ADAL" clId="{3C3FFBC1-9003-47B3-97FC-F75837B30FDA}" dt="2025-06-06T20:02:55.604" v="2753" actId="20577"/>
          <ac:spMkLst>
            <pc:docMk/>
            <pc:sldMk cId="3318185808" sldId="2086971678"/>
            <ac:spMk id="3" creationId="{DE3211DF-3179-E6EA-2DD0-A67528F3E026}"/>
          </ac:spMkLst>
        </pc:spChg>
        <pc:spChg chg="add">
          <ac:chgData name="Cristina Toader" userId="aefe57ae-8873-409d-a68d-503e819f525a" providerId="ADAL" clId="{3C3FFBC1-9003-47B3-97FC-F75837B30FDA}" dt="2025-06-06T19:59:21.604" v="2611"/>
          <ac:spMkLst>
            <pc:docMk/>
            <pc:sldMk cId="3318185808" sldId="2086971678"/>
            <ac:spMk id="4" creationId="{E131F37D-90F1-0818-CA37-6FF1105273A5}"/>
          </ac:spMkLst>
        </pc:spChg>
        <pc:spChg chg="add">
          <ac:chgData name="Cristina Toader" userId="aefe57ae-8873-409d-a68d-503e819f525a" providerId="ADAL" clId="{3C3FFBC1-9003-47B3-97FC-F75837B30FDA}" dt="2025-06-06T19:59:27.784" v="2614"/>
          <ac:spMkLst>
            <pc:docMk/>
            <pc:sldMk cId="3318185808" sldId="2086971678"/>
            <ac:spMk id="5" creationId="{9AE68200-674B-1D02-C782-D2106A3FB619}"/>
          </ac:spMkLst>
        </pc:spChg>
        <pc:spChg chg="del mod">
          <ac:chgData name="Cristina Toader" userId="aefe57ae-8873-409d-a68d-503e819f525a" providerId="ADAL" clId="{3C3FFBC1-9003-47B3-97FC-F75837B30FDA}" dt="2025-06-06T19:36:10.745" v="2608" actId="478"/>
          <ac:spMkLst>
            <pc:docMk/>
            <pc:sldMk cId="3318185808" sldId="2086971678"/>
            <ac:spMk id="7" creationId="{54D6E6B8-22AB-D10F-A25E-47F4F7999DBA}"/>
          </ac:spMkLst>
        </pc:spChg>
        <pc:spChg chg="add">
          <ac:chgData name="Cristina Toader" userId="aefe57ae-8873-409d-a68d-503e819f525a" providerId="ADAL" clId="{3C3FFBC1-9003-47B3-97FC-F75837B30FDA}" dt="2025-06-06T19:59:30.504" v="2615"/>
          <ac:spMkLst>
            <pc:docMk/>
            <pc:sldMk cId="3318185808" sldId="2086971678"/>
            <ac:spMk id="8" creationId="{BA601792-A6CB-BFE8-3C39-12821661C091}"/>
          </ac:spMkLst>
        </pc:spChg>
        <pc:spChg chg="add del mod">
          <ac:chgData name="Cristina Toader" userId="aefe57ae-8873-409d-a68d-503e819f525a" providerId="ADAL" clId="{3C3FFBC1-9003-47B3-97FC-F75837B30FDA}" dt="2025-06-06T20:00:22.948" v="2649" actId="478"/>
          <ac:spMkLst>
            <pc:docMk/>
            <pc:sldMk cId="3318185808" sldId="2086971678"/>
            <ac:spMk id="9" creationId="{64B3BD2E-55E4-A0C4-D438-7C164438885D}"/>
          </ac:spMkLst>
        </pc:spChg>
        <pc:spChg chg="add mod">
          <ac:chgData name="Cristina Toader" userId="aefe57ae-8873-409d-a68d-503e819f525a" providerId="ADAL" clId="{3C3FFBC1-9003-47B3-97FC-F75837B30FDA}" dt="2025-06-06T20:02:44.697" v="2750" actId="1076"/>
          <ac:spMkLst>
            <pc:docMk/>
            <pc:sldMk cId="3318185808" sldId="2086971678"/>
            <ac:spMk id="10" creationId="{0BD2C93F-699C-A0F4-1226-C683CF91EB43}"/>
          </ac:spMkLst>
        </pc:spChg>
        <pc:picChg chg="add del">
          <ac:chgData name="Cristina Toader" userId="aefe57ae-8873-409d-a68d-503e819f525a" providerId="ADAL" clId="{3C3FFBC1-9003-47B3-97FC-F75837B30FDA}" dt="2025-06-06T19:49:43.862" v="2609" actId="478"/>
          <ac:picMkLst>
            <pc:docMk/>
            <pc:sldMk cId="3318185808" sldId="2086971678"/>
            <ac:picMk id="6" creationId="{A73B6537-AA3A-DEBB-A3B3-FC46C636233F}"/>
          </ac:picMkLst>
        </pc:picChg>
        <pc:picChg chg="add mod">
          <ac:chgData name="Cristina Toader" userId="aefe57ae-8873-409d-a68d-503e819f525a" providerId="ADAL" clId="{3C3FFBC1-9003-47B3-97FC-F75837B30FDA}" dt="2025-06-06T20:02:44.697" v="2750" actId="1076"/>
          <ac:picMkLst>
            <pc:docMk/>
            <pc:sldMk cId="3318185808" sldId="2086971678"/>
            <ac:picMk id="11" creationId="{3254D4D5-5EC8-B377-E341-558061E8A797}"/>
          </ac:picMkLst>
        </pc:picChg>
      </pc:sldChg>
      <pc:sldChg chg="add del">
        <pc:chgData name="Cristina Toader" userId="aefe57ae-8873-409d-a68d-503e819f525a" providerId="ADAL" clId="{3C3FFBC1-9003-47B3-97FC-F75837B30FDA}" dt="2025-05-29T16:25:44.588" v="59"/>
        <pc:sldMkLst>
          <pc:docMk/>
          <pc:sldMk cId="3969716115" sldId="2086971678"/>
        </pc:sldMkLst>
      </pc:sldChg>
      <pc:sldChg chg="addSp delSp modSp add mod ord">
        <pc:chgData name="Cristina Toader" userId="aefe57ae-8873-409d-a68d-503e819f525a" providerId="ADAL" clId="{3C3FFBC1-9003-47B3-97FC-F75837B30FDA}" dt="2025-06-06T20:07:49.456" v="2817" actId="1076"/>
        <pc:sldMkLst>
          <pc:docMk/>
          <pc:sldMk cId="586547448" sldId="2086971679"/>
        </pc:sldMkLst>
        <pc:spChg chg="mod">
          <ac:chgData name="Cristina Toader" userId="aefe57ae-8873-409d-a68d-503e819f525a" providerId="ADAL" clId="{3C3FFBC1-9003-47B3-97FC-F75837B30FDA}" dt="2025-06-06T20:03:17.905" v="2784" actId="20577"/>
          <ac:spMkLst>
            <pc:docMk/>
            <pc:sldMk cId="586547448" sldId="2086971679"/>
            <ac:spMk id="2" creationId="{B5502B17-6260-30F5-E32B-F83703C1DE65}"/>
          </ac:spMkLst>
        </pc:spChg>
        <pc:spChg chg="add">
          <ac:chgData name="Cristina Toader" userId="aefe57ae-8873-409d-a68d-503e819f525a" providerId="ADAL" clId="{3C3FFBC1-9003-47B3-97FC-F75837B30FDA}" dt="2025-06-06T20:03:34.602" v="2786"/>
          <ac:spMkLst>
            <pc:docMk/>
            <pc:sldMk cId="586547448" sldId="2086971679"/>
            <ac:spMk id="3" creationId="{35F08B56-AFF0-E8BA-3254-9E003CA46CEE}"/>
          </ac:spMkLst>
        </pc:spChg>
        <pc:spChg chg="add mod">
          <ac:chgData name="Cristina Toader" userId="aefe57ae-8873-409d-a68d-503e819f525a" providerId="ADAL" clId="{3C3FFBC1-9003-47B3-97FC-F75837B30FDA}" dt="2025-06-06T20:03:45.263" v="2789" actId="14100"/>
          <ac:spMkLst>
            <pc:docMk/>
            <pc:sldMk cId="586547448" sldId="2086971679"/>
            <ac:spMk id="4" creationId="{A62B81B1-2D92-539C-0B28-EA73C58E10BF}"/>
          </ac:spMkLst>
        </pc:spChg>
        <pc:spChg chg="add">
          <ac:chgData name="Cristina Toader" userId="aefe57ae-8873-409d-a68d-503e819f525a" providerId="ADAL" clId="{3C3FFBC1-9003-47B3-97FC-F75837B30FDA}" dt="2025-06-06T20:07:29.315" v="2814"/>
          <ac:spMkLst>
            <pc:docMk/>
            <pc:sldMk cId="586547448" sldId="2086971679"/>
            <ac:spMk id="5" creationId="{40BC3102-AE48-016E-90E4-42B7F247DBE3}"/>
          </ac:spMkLst>
        </pc:spChg>
        <pc:picChg chg="del">
          <ac:chgData name="Cristina Toader" userId="aefe57ae-8873-409d-a68d-503e819f525a" providerId="ADAL" clId="{3C3FFBC1-9003-47B3-97FC-F75837B30FDA}" dt="2025-06-06T20:03:32.273" v="2785" actId="478"/>
          <ac:picMkLst>
            <pc:docMk/>
            <pc:sldMk cId="586547448" sldId="2086971679"/>
            <ac:picMk id="6" creationId="{BF61217F-9D99-29DF-78AF-848128E876BD}"/>
          </ac:picMkLst>
        </pc:picChg>
        <pc:picChg chg="add del mod">
          <ac:chgData name="Cristina Toader" userId="aefe57ae-8873-409d-a68d-503e819f525a" providerId="ADAL" clId="{3C3FFBC1-9003-47B3-97FC-F75837B30FDA}" dt="2025-06-06T20:05:35.653" v="2811" actId="478"/>
          <ac:picMkLst>
            <pc:docMk/>
            <pc:sldMk cId="586547448" sldId="2086971679"/>
            <ac:picMk id="9222" creationId="{09CB5469-3FD8-DF2E-7CD1-1E7E47016B09}"/>
          </ac:picMkLst>
        </pc:picChg>
        <pc:picChg chg="add del">
          <ac:chgData name="Cristina Toader" userId="aefe57ae-8873-409d-a68d-503e819f525a" providerId="ADAL" clId="{3C3FFBC1-9003-47B3-97FC-F75837B30FDA}" dt="2025-06-06T20:07:28.606" v="2813" actId="478"/>
          <ac:picMkLst>
            <pc:docMk/>
            <pc:sldMk cId="586547448" sldId="2086971679"/>
            <ac:picMk id="9224" creationId="{834EE018-D96F-BC19-EC2C-4FD4BC169D27}"/>
          </ac:picMkLst>
        </pc:picChg>
        <pc:picChg chg="add mod">
          <ac:chgData name="Cristina Toader" userId="aefe57ae-8873-409d-a68d-503e819f525a" providerId="ADAL" clId="{3C3FFBC1-9003-47B3-97FC-F75837B30FDA}" dt="2025-06-06T20:07:49.456" v="2817" actId="1076"/>
          <ac:picMkLst>
            <pc:docMk/>
            <pc:sldMk cId="586547448" sldId="2086971679"/>
            <ac:picMk id="9228" creationId="{69224528-E4DA-91EC-45CA-C23FAD77E61C}"/>
          </ac:picMkLst>
        </pc:picChg>
      </pc:sldChg>
      <pc:sldChg chg="add del">
        <pc:chgData name="Cristina Toader" userId="aefe57ae-8873-409d-a68d-503e819f525a" providerId="ADAL" clId="{3C3FFBC1-9003-47B3-97FC-F75837B30FDA}" dt="2025-05-29T16:25:44.588" v="59"/>
        <pc:sldMkLst>
          <pc:docMk/>
          <pc:sldMk cId="1825183057" sldId="2086971679"/>
        </pc:sldMkLst>
      </pc:sldChg>
      <pc:sldChg chg="modSp add mod">
        <pc:chgData name="Cristina Toader" userId="aefe57ae-8873-409d-a68d-503e819f525a" providerId="ADAL" clId="{3C3FFBC1-9003-47B3-97FC-F75837B30FDA}" dt="2025-06-06T20:27:07.069" v="3235" actId="113"/>
        <pc:sldMkLst>
          <pc:docMk/>
          <pc:sldMk cId="2659104241" sldId="2086971680"/>
        </pc:sldMkLst>
        <pc:spChg chg="mod">
          <ac:chgData name="Cristina Toader" userId="aefe57ae-8873-409d-a68d-503e819f525a" providerId="ADAL" clId="{3C3FFBC1-9003-47B3-97FC-F75837B30FDA}" dt="2025-06-06T20:27:07.069" v="3235" actId="113"/>
          <ac:spMkLst>
            <pc:docMk/>
            <pc:sldMk cId="2659104241" sldId="2086971680"/>
            <ac:spMk id="3" creationId="{B6E72C84-3EEF-F2B6-2BBD-D4535125EB0F}"/>
          </ac:spMkLst>
        </pc:spChg>
      </pc:sldChg>
      <pc:sldChg chg="modSp add del mod">
        <pc:chgData name="Cristina Toader" userId="aefe57ae-8873-409d-a68d-503e819f525a" providerId="ADAL" clId="{3C3FFBC1-9003-47B3-97FC-F75837B30FDA}" dt="2025-05-29T16:25:44.588" v="59"/>
        <pc:sldMkLst>
          <pc:docMk/>
          <pc:sldMk cId="3364095789" sldId="2086971680"/>
        </pc:sldMkLst>
        <pc:spChg chg="mod">
          <ac:chgData name="Cristina Toader" userId="aefe57ae-8873-409d-a68d-503e819f525a" providerId="ADAL" clId="{3C3FFBC1-9003-47B3-97FC-F75837B30FDA}" dt="2025-05-29T16:25:44.588" v="59"/>
          <ac:spMkLst>
            <pc:docMk/>
            <pc:sldMk cId="3364095789" sldId="2086971680"/>
            <ac:spMk id="3" creationId="{6DA72FF0-E539-A55F-E6E5-31669C7C9CDC}"/>
          </ac:spMkLst>
        </pc:spChg>
      </pc:sldChg>
      <pc:sldChg chg="modSp add mod">
        <pc:chgData name="Cristina Toader" userId="aefe57ae-8873-409d-a68d-503e819f525a" providerId="ADAL" clId="{3C3FFBC1-9003-47B3-97FC-F75837B30FDA}" dt="2025-06-10T11:17:03.098" v="3252" actId="113"/>
        <pc:sldMkLst>
          <pc:docMk/>
          <pc:sldMk cId="889367441" sldId="2086971681"/>
        </pc:sldMkLst>
        <pc:spChg chg="mod">
          <ac:chgData name="Cristina Toader" userId="aefe57ae-8873-409d-a68d-503e819f525a" providerId="ADAL" clId="{3C3FFBC1-9003-47B3-97FC-F75837B30FDA}" dt="2025-06-10T11:17:03.098" v="3252" actId="113"/>
          <ac:spMkLst>
            <pc:docMk/>
            <pc:sldMk cId="889367441" sldId="2086971681"/>
            <ac:spMk id="3" creationId="{B6E72C84-3EEF-F2B6-2BBD-D4535125EB0F}"/>
          </ac:spMkLst>
        </pc:spChg>
      </pc:sldChg>
      <pc:sldChg chg="modSp add del mod">
        <pc:chgData name="Cristina Toader" userId="aefe57ae-8873-409d-a68d-503e819f525a" providerId="ADAL" clId="{3C3FFBC1-9003-47B3-97FC-F75837B30FDA}" dt="2025-05-29T16:25:44.588" v="59"/>
        <pc:sldMkLst>
          <pc:docMk/>
          <pc:sldMk cId="3647734066" sldId="2086971681"/>
        </pc:sldMkLst>
        <pc:spChg chg="mod">
          <ac:chgData name="Cristina Toader" userId="aefe57ae-8873-409d-a68d-503e819f525a" providerId="ADAL" clId="{3C3FFBC1-9003-47B3-97FC-F75837B30FDA}" dt="2025-05-29T16:25:44.588" v="59"/>
          <ac:spMkLst>
            <pc:docMk/>
            <pc:sldMk cId="3647734066" sldId="2086971681"/>
            <ac:spMk id="3" creationId="{6DA72FF0-E539-A55F-E6E5-31669C7C9CDC}"/>
          </ac:spMkLst>
        </pc:spChg>
      </pc:sldChg>
      <pc:sldChg chg="add del">
        <pc:chgData name="Cristina Toader" userId="aefe57ae-8873-409d-a68d-503e819f525a" providerId="ADAL" clId="{3C3FFBC1-9003-47B3-97FC-F75837B30FDA}" dt="2025-05-29T16:25:44.588" v="59"/>
        <pc:sldMkLst>
          <pc:docMk/>
          <pc:sldMk cId="2024072266" sldId="2086971682"/>
        </pc:sldMkLst>
      </pc:sldChg>
      <pc:sldChg chg="addSp delSp modSp add mod ord">
        <pc:chgData name="Cristina Toader" userId="aefe57ae-8873-409d-a68d-503e819f525a" providerId="ADAL" clId="{3C3FFBC1-9003-47B3-97FC-F75837B30FDA}" dt="2025-06-06T20:26:36.863" v="3234" actId="20577"/>
        <pc:sldMkLst>
          <pc:docMk/>
          <pc:sldMk cId="3494578768" sldId="2086971682"/>
        </pc:sldMkLst>
        <pc:spChg chg="mod">
          <ac:chgData name="Cristina Toader" userId="aefe57ae-8873-409d-a68d-503e819f525a" providerId="ADAL" clId="{3C3FFBC1-9003-47B3-97FC-F75837B30FDA}" dt="2025-06-06T20:21:30.636" v="3126" actId="20577"/>
          <ac:spMkLst>
            <pc:docMk/>
            <pc:sldMk cId="3494578768" sldId="2086971682"/>
            <ac:spMk id="2" creationId="{AAD4C8E2-050F-EAE8-C220-6376398B2FF7}"/>
          </ac:spMkLst>
        </pc:spChg>
        <pc:spChg chg="del mod">
          <ac:chgData name="Cristina Toader" userId="aefe57ae-8873-409d-a68d-503e819f525a" providerId="ADAL" clId="{3C3FFBC1-9003-47B3-97FC-F75837B30FDA}" dt="2025-06-06T20:21:33.844" v="3127" actId="478"/>
          <ac:spMkLst>
            <pc:docMk/>
            <pc:sldMk cId="3494578768" sldId="2086971682"/>
            <ac:spMk id="3" creationId="{B6E72C84-3EEF-F2B6-2BBD-D4535125EB0F}"/>
          </ac:spMkLst>
        </pc:spChg>
        <pc:graphicFrameChg chg="add mod modGraphic">
          <ac:chgData name="Cristina Toader" userId="aefe57ae-8873-409d-a68d-503e819f525a" providerId="ADAL" clId="{3C3FFBC1-9003-47B3-97FC-F75837B30FDA}" dt="2025-06-06T20:26:36.863" v="3234" actId="20577"/>
          <ac:graphicFrameMkLst>
            <pc:docMk/>
            <pc:sldMk cId="3494578768" sldId="2086971682"/>
            <ac:graphicFrameMk id="4" creationId="{8FDDA237-F4EE-F531-1E50-6B887E726AFF}"/>
          </ac:graphicFrameMkLst>
        </pc:graphicFrameChg>
      </pc:sldChg>
      <pc:sldChg chg="addSp delSp modSp add mod">
        <pc:chgData name="Cristina Toader" userId="aefe57ae-8873-409d-a68d-503e819f525a" providerId="ADAL" clId="{3C3FFBC1-9003-47B3-97FC-F75837B30FDA}" dt="2025-06-06T20:31:31.862" v="3244" actId="1076"/>
        <pc:sldMkLst>
          <pc:docMk/>
          <pc:sldMk cId="1125288344" sldId="2086971683"/>
        </pc:sldMkLst>
        <pc:spChg chg="del">
          <ac:chgData name="Cristina Toader" userId="aefe57ae-8873-409d-a68d-503e819f525a" providerId="ADAL" clId="{3C3FFBC1-9003-47B3-97FC-F75837B30FDA}" dt="2025-06-06T20:31:16.026" v="3237" actId="478"/>
          <ac:spMkLst>
            <pc:docMk/>
            <pc:sldMk cId="1125288344" sldId="2086971683"/>
            <ac:spMk id="3" creationId="{B6E72C84-3EEF-F2B6-2BBD-D4535125EB0F}"/>
          </ac:spMkLst>
        </pc:spChg>
        <pc:spChg chg="add del mod">
          <ac:chgData name="Cristina Toader" userId="aefe57ae-8873-409d-a68d-503e819f525a" providerId="ADAL" clId="{3C3FFBC1-9003-47B3-97FC-F75837B30FDA}" dt="2025-06-06T20:31:23.912" v="3241" actId="478"/>
          <ac:spMkLst>
            <pc:docMk/>
            <pc:sldMk cId="1125288344" sldId="2086971683"/>
            <ac:spMk id="5" creationId="{2AF3E7F8-1D3C-2991-9F6E-9F4ACDA0484F}"/>
          </ac:spMkLst>
        </pc:spChg>
        <pc:picChg chg="add mod">
          <ac:chgData name="Cristina Toader" userId="aefe57ae-8873-409d-a68d-503e819f525a" providerId="ADAL" clId="{3C3FFBC1-9003-47B3-97FC-F75837B30FDA}" dt="2025-06-06T20:31:31.862" v="3244" actId="1076"/>
          <ac:picMkLst>
            <pc:docMk/>
            <pc:sldMk cId="1125288344" sldId="2086971683"/>
            <ac:picMk id="12290" creationId="{EA5CD808-5073-6A66-DCF8-BC9F4BD971E0}"/>
          </ac:picMkLst>
        </pc:picChg>
      </pc:sldChg>
      <pc:sldChg chg="add del">
        <pc:chgData name="Cristina Toader" userId="aefe57ae-8873-409d-a68d-503e819f525a" providerId="ADAL" clId="{3C3FFBC1-9003-47B3-97FC-F75837B30FDA}" dt="2025-05-29T16:25:44.588" v="59"/>
        <pc:sldMkLst>
          <pc:docMk/>
          <pc:sldMk cId="1751025099" sldId="2086971683"/>
        </pc:sldMkLst>
      </pc:sldChg>
      <pc:sldChg chg="modSp add mod ord modShow">
        <pc:chgData name="Cristina Toader" userId="aefe57ae-8873-409d-a68d-503e819f525a" providerId="ADAL" clId="{3C3FFBC1-9003-47B3-97FC-F75837B30FDA}" dt="2025-06-10T11:24:33.665" v="3259" actId="729"/>
        <pc:sldMkLst>
          <pc:docMk/>
          <pc:sldMk cId="3268882556" sldId="2086971684"/>
        </pc:sldMkLst>
        <pc:spChg chg="mod">
          <ac:chgData name="Cristina Toader" userId="aefe57ae-8873-409d-a68d-503e819f525a" providerId="ADAL" clId="{3C3FFBC1-9003-47B3-97FC-F75837B30FDA}" dt="2025-06-10T11:18:53.908" v="3254"/>
          <ac:spMkLst>
            <pc:docMk/>
            <pc:sldMk cId="3268882556" sldId="2086971684"/>
            <ac:spMk id="3" creationId="{B6E72C84-3EEF-F2B6-2BBD-D4535125EB0F}"/>
          </ac:spMkLst>
        </pc:spChg>
      </pc:sldChg>
      <pc:sldChg chg="add del">
        <pc:chgData name="Cristina Toader" userId="aefe57ae-8873-409d-a68d-503e819f525a" providerId="ADAL" clId="{3C3FFBC1-9003-47B3-97FC-F75837B30FDA}" dt="2025-05-29T16:25:44.588" v="59"/>
        <pc:sldMkLst>
          <pc:docMk/>
          <pc:sldMk cId="3575612861" sldId="2086971684"/>
        </pc:sldMkLst>
      </pc:sldChg>
      <pc:sldChg chg="add del">
        <pc:chgData name="Cristina Toader" userId="aefe57ae-8873-409d-a68d-503e819f525a" providerId="ADAL" clId="{3C3FFBC1-9003-47B3-97FC-F75837B30FDA}" dt="2025-05-29T16:25:44.588" v="59"/>
        <pc:sldMkLst>
          <pc:docMk/>
          <pc:sldMk cId="1401866109" sldId="2086971685"/>
        </pc:sldMkLst>
      </pc:sldChg>
      <pc:sldChg chg="add">
        <pc:chgData name="Cristina Toader" userId="aefe57ae-8873-409d-a68d-503e819f525a" providerId="ADAL" clId="{3C3FFBC1-9003-47B3-97FC-F75837B30FDA}" dt="2025-06-10T11:22:39.093" v="3258"/>
        <pc:sldMkLst>
          <pc:docMk/>
          <pc:sldMk cId="3967669842" sldId="2086971685"/>
        </pc:sldMkLst>
      </pc:sldChg>
      <pc:sldChg chg="add">
        <pc:chgData name="Cristina Toader" userId="aefe57ae-8873-409d-a68d-503e819f525a" providerId="ADAL" clId="{3C3FFBC1-9003-47B3-97FC-F75837B30FDA}" dt="2025-06-10T11:22:39.093" v="3258"/>
        <pc:sldMkLst>
          <pc:docMk/>
          <pc:sldMk cId="634236709" sldId="2086971686"/>
        </pc:sldMkLst>
      </pc:sldChg>
      <pc:sldChg chg="modSp add del mod">
        <pc:chgData name="Cristina Toader" userId="aefe57ae-8873-409d-a68d-503e819f525a" providerId="ADAL" clId="{3C3FFBC1-9003-47B3-97FC-F75837B30FDA}" dt="2025-05-29T16:25:44.588" v="59"/>
        <pc:sldMkLst>
          <pc:docMk/>
          <pc:sldMk cId="990922193" sldId="2086971686"/>
        </pc:sldMkLst>
        <pc:spChg chg="mod">
          <ac:chgData name="Cristina Toader" userId="aefe57ae-8873-409d-a68d-503e819f525a" providerId="ADAL" clId="{3C3FFBC1-9003-47B3-97FC-F75837B30FDA}" dt="2025-05-29T16:25:44.588" v="59"/>
          <ac:spMkLst>
            <pc:docMk/>
            <pc:sldMk cId="990922193" sldId="2086971686"/>
            <ac:spMk id="3" creationId="{EC6299F4-02F8-EA47-FC94-6CBD2B7D8690}"/>
          </ac:spMkLst>
        </pc:spChg>
      </pc:sldChg>
      <pc:sldChg chg="add del">
        <pc:chgData name="Cristina Toader" userId="aefe57ae-8873-409d-a68d-503e819f525a" providerId="ADAL" clId="{3C3FFBC1-9003-47B3-97FC-F75837B30FDA}" dt="2025-05-29T16:25:44.588" v="59"/>
        <pc:sldMkLst>
          <pc:docMk/>
          <pc:sldMk cId="181706166" sldId="2086971687"/>
        </pc:sldMkLst>
      </pc:sldChg>
      <pc:sldChg chg="add">
        <pc:chgData name="Cristina Toader" userId="aefe57ae-8873-409d-a68d-503e819f525a" providerId="ADAL" clId="{3C3FFBC1-9003-47B3-97FC-F75837B30FDA}" dt="2025-06-10T11:22:39.093" v="3258"/>
        <pc:sldMkLst>
          <pc:docMk/>
          <pc:sldMk cId="674444427" sldId="2086971687"/>
        </pc:sldMkLst>
      </pc:sldChg>
      <pc:sldChg chg="add">
        <pc:chgData name="Cristina Toader" userId="aefe57ae-8873-409d-a68d-503e819f525a" providerId="ADAL" clId="{3C3FFBC1-9003-47B3-97FC-F75837B30FDA}" dt="2025-06-10T11:22:39.093" v="3258"/>
        <pc:sldMkLst>
          <pc:docMk/>
          <pc:sldMk cId="166476829" sldId="2086971688"/>
        </pc:sldMkLst>
      </pc:sldChg>
      <pc:sldChg chg="add del">
        <pc:chgData name="Cristina Toader" userId="aefe57ae-8873-409d-a68d-503e819f525a" providerId="ADAL" clId="{3C3FFBC1-9003-47B3-97FC-F75837B30FDA}" dt="2025-05-29T16:25:44.588" v="59"/>
        <pc:sldMkLst>
          <pc:docMk/>
          <pc:sldMk cId="1639248281" sldId="2086971688"/>
        </pc:sldMkLst>
      </pc:sldChg>
      <pc:sldChg chg="add del">
        <pc:chgData name="Cristina Toader" userId="aefe57ae-8873-409d-a68d-503e819f525a" providerId="ADAL" clId="{3C3FFBC1-9003-47B3-97FC-F75837B30FDA}" dt="2025-05-29T16:25:44.588" v="59"/>
        <pc:sldMkLst>
          <pc:docMk/>
          <pc:sldMk cId="1911653356" sldId="2086971689"/>
        </pc:sldMkLst>
      </pc:sldChg>
      <pc:sldChg chg="add del">
        <pc:chgData name="Cristina Toader" userId="aefe57ae-8873-409d-a68d-503e819f525a" providerId="ADAL" clId="{3C3FFBC1-9003-47B3-97FC-F75837B30FDA}" dt="2025-05-29T16:25:44.588" v="59"/>
        <pc:sldMkLst>
          <pc:docMk/>
          <pc:sldMk cId="1601721799" sldId="2086971690"/>
        </pc:sldMkLst>
      </pc:sldChg>
      <pc:sldChg chg="add del">
        <pc:chgData name="Cristina Toader" userId="aefe57ae-8873-409d-a68d-503e819f525a" providerId="ADAL" clId="{3C3FFBC1-9003-47B3-97FC-F75837B30FDA}" dt="2025-05-29T16:25:44.588" v="59"/>
        <pc:sldMkLst>
          <pc:docMk/>
          <pc:sldMk cId="2348542160" sldId="2086971691"/>
        </pc:sldMkLst>
      </pc:sldChg>
      <pc:sldChg chg="add del">
        <pc:chgData name="Cristina Toader" userId="aefe57ae-8873-409d-a68d-503e819f525a" providerId="ADAL" clId="{3C3FFBC1-9003-47B3-97FC-F75837B30FDA}" dt="2025-05-29T16:25:44.588" v="59"/>
        <pc:sldMkLst>
          <pc:docMk/>
          <pc:sldMk cId="2864784002" sldId="2086971692"/>
        </pc:sldMkLst>
      </pc:sldChg>
      <pc:sldChg chg="add del">
        <pc:chgData name="Cristina Toader" userId="aefe57ae-8873-409d-a68d-503e819f525a" providerId="ADAL" clId="{3C3FFBC1-9003-47B3-97FC-F75837B30FDA}" dt="2025-05-29T16:25:44.588" v="59"/>
        <pc:sldMkLst>
          <pc:docMk/>
          <pc:sldMk cId="166350310" sldId="2086971693"/>
        </pc:sldMkLst>
      </pc:sldChg>
      <pc:sldChg chg="add del">
        <pc:chgData name="Cristina Toader" userId="aefe57ae-8873-409d-a68d-503e819f525a" providerId="ADAL" clId="{3C3FFBC1-9003-47B3-97FC-F75837B30FDA}" dt="2025-05-29T16:25:44.588" v="59"/>
        <pc:sldMkLst>
          <pc:docMk/>
          <pc:sldMk cId="3242564955" sldId="2086971694"/>
        </pc:sldMkLst>
      </pc:sldChg>
      <pc:sldChg chg="add del">
        <pc:chgData name="Cristina Toader" userId="aefe57ae-8873-409d-a68d-503e819f525a" providerId="ADAL" clId="{3C3FFBC1-9003-47B3-97FC-F75837B30FDA}" dt="2025-05-29T16:25:44.588" v="59"/>
        <pc:sldMkLst>
          <pc:docMk/>
          <pc:sldMk cId="2018751341" sldId="2086971695"/>
        </pc:sldMkLst>
      </pc:sldChg>
      <pc:sldChg chg="add del">
        <pc:chgData name="Cristina Toader" userId="aefe57ae-8873-409d-a68d-503e819f525a" providerId="ADAL" clId="{3C3FFBC1-9003-47B3-97FC-F75837B30FDA}" dt="2025-05-29T16:25:44.588" v="59"/>
        <pc:sldMkLst>
          <pc:docMk/>
          <pc:sldMk cId="2441482807" sldId="2086971696"/>
        </pc:sldMkLst>
      </pc:sldChg>
      <pc:sldChg chg="add del">
        <pc:chgData name="Cristina Toader" userId="aefe57ae-8873-409d-a68d-503e819f525a" providerId="ADAL" clId="{3C3FFBC1-9003-47B3-97FC-F75837B30FDA}" dt="2025-05-29T16:25:44.588" v="59"/>
        <pc:sldMkLst>
          <pc:docMk/>
          <pc:sldMk cId="3344158095" sldId="2086971697"/>
        </pc:sldMkLst>
      </pc:sldChg>
      <pc:sldChg chg="add del">
        <pc:chgData name="Cristina Toader" userId="aefe57ae-8873-409d-a68d-503e819f525a" providerId="ADAL" clId="{3C3FFBC1-9003-47B3-97FC-F75837B30FDA}" dt="2025-05-29T16:25:44.588" v="59"/>
        <pc:sldMkLst>
          <pc:docMk/>
          <pc:sldMk cId="1447783275" sldId="2086971698"/>
        </pc:sldMkLst>
      </pc:sldChg>
      <pc:sldChg chg="add del">
        <pc:chgData name="Cristina Toader" userId="aefe57ae-8873-409d-a68d-503e819f525a" providerId="ADAL" clId="{3C3FFBC1-9003-47B3-97FC-F75837B30FDA}" dt="2025-05-29T16:25:44.588" v="59"/>
        <pc:sldMkLst>
          <pc:docMk/>
          <pc:sldMk cId="2611032641" sldId="2086971699"/>
        </pc:sldMkLst>
      </pc:sldChg>
      <pc:sldChg chg="add del">
        <pc:chgData name="Cristina Toader" userId="aefe57ae-8873-409d-a68d-503e819f525a" providerId="ADAL" clId="{3C3FFBC1-9003-47B3-97FC-F75837B30FDA}" dt="2025-05-29T16:25:44.588" v="59"/>
        <pc:sldMkLst>
          <pc:docMk/>
          <pc:sldMk cId="212783608" sldId="2086971700"/>
        </pc:sldMkLst>
      </pc:sldChg>
      <pc:sldChg chg="add del">
        <pc:chgData name="Cristina Toader" userId="aefe57ae-8873-409d-a68d-503e819f525a" providerId="ADAL" clId="{3C3FFBC1-9003-47B3-97FC-F75837B30FDA}" dt="2025-05-29T16:25:44.588" v="59"/>
        <pc:sldMkLst>
          <pc:docMk/>
          <pc:sldMk cId="743451" sldId="2086971701"/>
        </pc:sldMkLst>
      </pc:sldChg>
      <pc:sldChg chg="modSp add del mod">
        <pc:chgData name="Cristina Toader" userId="aefe57ae-8873-409d-a68d-503e819f525a" providerId="ADAL" clId="{3C3FFBC1-9003-47B3-97FC-F75837B30FDA}" dt="2025-05-29T16:25:44.588" v="59"/>
        <pc:sldMkLst>
          <pc:docMk/>
          <pc:sldMk cId="2527219259" sldId="2086971702"/>
        </pc:sldMkLst>
        <pc:spChg chg="mod">
          <ac:chgData name="Cristina Toader" userId="aefe57ae-8873-409d-a68d-503e819f525a" providerId="ADAL" clId="{3C3FFBC1-9003-47B3-97FC-F75837B30FDA}" dt="2025-05-29T16:25:44.588" v="59"/>
          <ac:spMkLst>
            <pc:docMk/>
            <pc:sldMk cId="2527219259" sldId="2086971702"/>
            <ac:spMk id="3" creationId="{C57FD355-88BE-EFE0-D17B-65E72FB33390}"/>
          </ac:spMkLst>
        </pc:spChg>
      </pc:sldChg>
      <pc:sldChg chg="modSp add del mod">
        <pc:chgData name="Cristina Toader" userId="aefe57ae-8873-409d-a68d-503e819f525a" providerId="ADAL" clId="{3C3FFBC1-9003-47B3-97FC-F75837B30FDA}" dt="2025-05-29T16:25:44.588" v="59"/>
        <pc:sldMkLst>
          <pc:docMk/>
          <pc:sldMk cId="3299814215" sldId="2086971703"/>
        </pc:sldMkLst>
        <pc:spChg chg="mod">
          <ac:chgData name="Cristina Toader" userId="aefe57ae-8873-409d-a68d-503e819f525a" providerId="ADAL" clId="{3C3FFBC1-9003-47B3-97FC-F75837B30FDA}" dt="2025-05-29T16:25:44.588" v="59"/>
          <ac:spMkLst>
            <pc:docMk/>
            <pc:sldMk cId="3299814215" sldId="2086971703"/>
            <ac:spMk id="3" creationId="{E1B0978D-09B9-C60B-75F7-C7D126B6DE06}"/>
          </ac:spMkLst>
        </pc:spChg>
      </pc:sldChg>
      <pc:sldChg chg="modSp add del mod">
        <pc:chgData name="Cristina Toader" userId="aefe57ae-8873-409d-a68d-503e819f525a" providerId="ADAL" clId="{3C3FFBC1-9003-47B3-97FC-F75837B30FDA}" dt="2025-05-29T16:25:44.588" v="59"/>
        <pc:sldMkLst>
          <pc:docMk/>
          <pc:sldMk cId="1597758138" sldId="2086971704"/>
        </pc:sldMkLst>
        <pc:spChg chg="mod">
          <ac:chgData name="Cristina Toader" userId="aefe57ae-8873-409d-a68d-503e819f525a" providerId="ADAL" clId="{3C3FFBC1-9003-47B3-97FC-F75837B30FDA}" dt="2025-05-29T16:25:44.588" v="59"/>
          <ac:spMkLst>
            <pc:docMk/>
            <pc:sldMk cId="1597758138" sldId="2086971704"/>
            <ac:spMk id="3" creationId="{C0939984-C856-0AE8-0DFE-280FE81E3BAE}"/>
          </ac:spMkLst>
        </pc:spChg>
      </pc:sldChg>
      <pc:sldChg chg="modSp add del mod">
        <pc:chgData name="Cristina Toader" userId="aefe57ae-8873-409d-a68d-503e819f525a" providerId="ADAL" clId="{3C3FFBC1-9003-47B3-97FC-F75837B30FDA}" dt="2025-05-29T16:25:44.588" v="59"/>
        <pc:sldMkLst>
          <pc:docMk/>
          <pc:sldMk cId="2860872317" sldId="2086971705"/>
        </pc:sldMkLst>
        <pc:spChg chg="mod">
          <ac:chgData name="Cristina Toader" userId="aefe57ae-8873-409d-a68d-503e819f525a" providerId="ADAL" clId="{3C3FFBC1-9003-47B3-97FC-F75837B30FDA}" dt="2025-05-29T16:25:44.588" v="59"/>
          <ac:spMkLst>
            <pc:docMk/>
            <pc:sldMk cId="2860872317" sldId="2086971705"/>
            <ac:spMk id="3" creationId="{8EE21F05-358F-4204-07FF-78EEB922BB95}"/>
          </ac:spMkLst>
        </pc:spChg>
      </pc:sldChg>
      <pc:sldChg chg="modSp add del mod">
        <pc:chgData name="Cristina Toader" userId="aefe57ae-8873-409d-a68d-503e819f525a" providerId="ADAL" clId="{3C3FFBC1-9003-47B3-97FC-F75837B30FDA}" dt="2025-05-29T16:25:44.588" v="59"/>
        <pc:sldMkLst>
          <pc:docMk/>
          <pc:sldMk cId="1746577205" sldId="2086971706"/>
        </pc:sldMkLst>
        <pc:spChg chg="mod">
          <ac:chgData name="Cristina Toader" userId="aefe57ae-8873-409d-a68d-503e819f525a" providerId="ADAL" clId="{3C3FFBC1-9003-47B3-97FC-F75837B30FDA}" dt="2025-05-29T16:25:44.588" v="59"/>
          <ac:spMkLst>
            <pc:docMk/>
            <pc:sldMk cId="1746577205" sldId="2086971706"/>
            <ac:spMk id="3" creationId="{63D0075A-B351-4877-EE6E-1B4CF50D0E9B}"/>
          </ac:spMkLst>
        </pc:spChg>
      </pc:sldChg>
      <pc:sldChg chg="add del">
        <pc:chgData name="Cristina Toader" userId="aefe57ae-8873-409d-a68d-503e819f525a" providerId="ADAL" clId="{3C3FFBC1-9003-47B3-97FC-F75837B30FDA}" dt="2025-05-29T16:25:44.588" v="59"/>
        <pc:sldMkLst>
          <pc:docMk/>
          <pc:sldMk cId="125109402" sldId="2086971707"/>
        </pc:sldMkLst>
      </pc:sldChg>
      <pc:sldChg chg="add del">
        <pc:chgData name="Cristina Toader" userId="aefe57ae-8873-409d-a68d-503e819f525a" providerId="ADAL" clId="{3C3FFBC1-9003-47B3-97FC-F75837B30FDA}" dt="2025-05-29T16:25:44.588" v="59"/>
        <pc:sldMkLst>
          <pc:docMk/>
          <pc:sldMk cId="3371036171" sldId="2086971708"/>
        </pc:sldMkLst>
      </pc:sldChg>
      <pc:sldChg chg="modSp add del mod">
        <pc:chgData name="Cristina Toader" userId="aefe57ae-8873-409d-a68d-503e819f525a" providerId="ADAL" clId="{3C3FFBC1-9003-47B3-97FC-F75837B30FDA}" dt="2025-05-29T16:25:44.588" v="59"/>
        <pc:sldMkLst>
          <pc:docMk/>
          <pc:sldMk cId="3266534918" sldId="2086971709"/>
        </pc:sldMkLst>
        <pc:spChg chg="mod">
          <ac:chgData name="Cristina Toader" userId="aefe57ae-8873-409d-a68d-503e819f525a" providerId="ADAL" clId="{3C3FFBC1-9003-47B3-97FC-F75837B30FDA}" dt="2025-05-29T16:25:44.588" v="59"/>
          <ac:spMkLst>
            <pc:docMk/>
            <pc:sldMk cId="3266534918" sldId="2086971709"/>
            <ac:spMk id="3" creationId="{98A292BD-C382-CFF9-C074-D7C8ECAF33B5}"/>
          </ac:spMkLst>
        </pc:spChg>
      </pc:sldChg>
      <pc:sldChg chg="add del">
        <pc:chgData name="Cristina Toader" userId="aefe57ae-8873-409d-a68d-503e819f525a" providerId="ADAL" clId="{3C3FFBC1-9003-47B3-97FC-F75837B30FDA}" dt="2025-05-29T16:25:44.588" v="59"/>
        <pc:sldMkLst>
          <pc:docMk/>
          <pc:sldMk cId="1289136509" sldId="2086971710"/>
        </pc:sldMkLst>
      </pc:sldChg>
      <pc:sldChg chg="add del">
        <pc:chgData name="Cristina Toader" userId="aefe57ae-8873-409d-a68d-503e819f525a" providerId="ADAL" clId="{3C3FFBC1-9003-47B3-97FC-F75837B30FDA}" dt="2025-05-29T16:25:44.588" v="59"/>
        <pc:sldMkLst>
          <pc:docMk/>
          <pc:sldMk cId="2200857614" sldId="2086971711"/>
        </pc:sldMkLst>
      </pc:sldChg>
      <pc:sldChg chg="add del">
        <pc:chgData name="Cristina Toader" userId="aefe57ae-8873-409d-a68d-503e819f525a" providerId="ADAL" clId="{3C3FFBC1-9003-47B3-97FC-F75837B30FDA}" dt="2025-05-29T16:25:44.588" v="59"/>
        <pc:sldMkLst>
          <pc:docMk/>
          <pc:sldMk cId="3673089046" sldId="2086971712"/>
        </pc:sldMkLst>
      </pc:sldChg>
      <pc:sldChg chg="add del">
        <pc:chgData name="Cristina Toader" userId="aefe57ae-8873-409d-a68d-503e819f525a" providerId="ADAL" clId="{3C3FFBC1-9003-47B3-97FC-F75837B30FDA}" dt="2025-05-29T16:25:44.588" v="59"/>
        <pc:sldMkLst>
          <pc:docMk/>
          <pc:sldMk cId="1870233774" sldId="2086971713"/>
        </pc:sldMkLst>
      </pc:sldChg>
      <pc:sldChg chg="add del">
        <pc:chgData name="Cristina Toader" userId="aefe57ae-8873-409d-a68d-503e819f525a" providerId="ADAL" clId="{3C3FFBC1-9003-47B3-97FC-F75837B30FDA}" dt="2025-05-29T16:25:44.588" v="59"/>
        <pc:sldMkLst>
          <pc:docMk/>
          <pc:sldMk cId="1075970754" sldId="2086971714"/>
        </pc:sldMkLst>
      </pc:sldChg>
      <pc:sldChg chg="add del">
        <pc:chgData name="Cristina Toader" userId="aefe57ae-8873-409d-a68d-503e819f525a" providerId="ADAL" clId="{3C3FFBC1-9003-47B3-97FC-F75837B30FDA}" dt="2025-05-29T16:25:44.588" v="59"/>
        <pc:sldMkLst>
          <pc:docMk/>
          <pc:sldMk cId="377691842" sldId="2086971715"/>
        </pc:sldMkLst>
      </pc:sldChg>
      <pc:sldChg chg="add del">
        <pc:chgData name="Cristina Toader" userId="aefe57ae-8873-409d-a68d-503e819f525a" providerId="ADAL" clId="{3C3FFBC1-9003-47B3-97FC-F75837B30FDA}" dt="2025-05-29T16:25:44.588" v="59"/>
        <pc:sldMkLst>
          <pc:docMk/>
          <pc:sldMk cId="959808859" sldId="2086971716"/>
        </pc:sldMkLst>
      </pc:sldChg>
      <pc:sldChg chg="add del">
        <pc:chgData name="Cristina Toader" userId="aefe57ae-8873-409d-a68d-503e819f525a" providerId="ADAL" clId="{3C3FFBC1-9003-47B3-97FC-F75837B30FDA}" dt="2025-05-29T16:25:44.588" v="59"/>
        <pc:sldMkLst>
          <pc:docMk/>
          <pc:sldMk cId="1461029040" sldId="2086971717"/>
        </pc:sldMkLst>
      </pc:sldChg>
      <pc:sldChg chg="add del">
        <pc:chgData name="Cristina Toader" userId="aefe57ae-8873-409d-a68d-503e819f525a" providerId="ADAL" clId="{3C3FFBC1-9003-47B3-97FC-F75837B30FDA}" dt="2025-05-29T16:25:44.588" v="59"/>
        <pc:sldMkLst>
          <pc:docMk/>
          <pc:sldMk cId="3239878283" sldId="2086971718"/>
        </pc:sldMkLst>
      </pc:sldChg>
      <pc:sldChg chg="add del">
        <pc:chgData name="Cristina Toader" userId="aefe57ae-8873-409d-a68d-503e819f525a" providerId="ADAL" clId="{3C3FFBC1-9003-47B3-97FC-F75837B30FDA}" dt="2025-05-29T16:25:44.588" v="59"/>
        <pc:sldMkLst>
          <pc:docMk/>
          <pc:sldMk cId="3663099243" sldId="2086971719"/>
        </pc:sldMkLst>
      </pc:sldChg>
      <pc:sldChg chg="add del">
        <pc:chgData name="Cristina Toader" userId="aefe57ae-8873-409d-a68d-503e819f525a" providerId="ADAL" clId="{3C3FFBC1-9003-47B3-97FC-F75837B30FDA}" dt="2025-05-29T16:25:44.588" v="59"/>
        <pc:sldMkLst>
          <pc:docMk/>
          <pc:sldMk cId="205527947" sldId="2086971720"/>
        </pc:sldMkLst>
      </pc:sldChg>
      <pc:sldChg chg="add del">
        <pc:chgData name="Cristina Toader" userId="aefe57ae-8873-409d-a68d-503e819f525a" providerId="ADAL" clId="{3C3FFBC1-9003-47B3-97FC-F75837B30FDA}" dt="2025-05-29T16:25:44.588" v="59"/>
        <pc:sldMkLst>
          <pc:docMk/>
          <pc:sldMk cId="3336032848" sldId="2086971721"/>
        </pc:sldMkLst>
      </pc:sldChg>
      <pc:sldChg chg="add del">
        <pc:chgData name="Cristina Toader" userId="aefe57ae-8873-409d-a68d-503e819f525a" providerId="ADAL" clId="{3C3FFBC1-9003-47B3-97FC-F75837B30FDA}" dt="2025-05-29T16:25:44.588" v="59"/>
        <pc:sldMkLst>
          <pc:docMk/>
          <pc:sldMk cId="3353964160" sldId="2086971722"/>
        </pc:sldMkLst>
      </pc:sldChg>
      <pc:sldChg chg="add del">
        <pc:chgData name="Cristina Toader" userId="aefe57ae-8873-409d-a68d-503e819f525a" providerId="ADAL" clId="{3C3FFBC1-9003-47B3-97FC-F75837B30FDA}" dt="2025-05-29T16:25:44.588" v="59"/>
        <pc:sldMkLst>
          <pc:docMk/>
          <pc:sldMk cId="4255557037" sldId="2086971723"/>
        </pc:sldMkLst>
      </pc:sldChg>
      <pc:sldChg chg="add del">
        <pc:chgData name="Cristina Toader" userId="aefe57ae-8873-409d-a68d-503e819f525a" providerId="ADAL" clId="{3C3FFBC1-9003-47B3-97FC-F75837B30FDA}" dt="2025-05-29T16:25:44.588" v="59"/>
        <pc:sldMkLst>
          <pc:docMk/>
          <pc:sldMk cId="3160773884" sldId="2086971724"/>
        </pc:sldMkLst>
      </pc:sldChg>
      <pc:sldChg chg="modSp add del mod">
        <pc:chgData name="Cristina Toader" userId="aefe57ae-8873-409d-a68d-503e819f525a" providerId="ADAL" clId="{3C3FFBC1-9003-47B3-97FC-F75837B30FDA}" dt="2025-05-29T16:25:44.588" v="59"/>
        <pc:sldMkLst>
          <pc:docMk/>
          <pc:sldMk cId="2388082438" sldId="2086971725"/>
        </pc:sldMkLst>
        <pc:spChg chg="mod">
          <ac:chgData name="Cristina Toader" userId="aefe57ae-8873-409d-a68d-503e819f525a" providerId="ADAL" clId="{3C3FFBC1-9003-47B3-97FC-F75837B30FDA}" dt="2025-05-29T16:25:44.588" v="59"/>
          <ac:spMkLst>
            <pc:docMk/>
            <pc:sldMk cId="2388082438" sldId="2086971725"/>
            <ac:spMk id="3" creationId="{6CF9F446-D36C-BD9D-F169-A66B4698498C}"/>
          </ac:spMkLst>
        </pc:spChg>
      </pc:sldChg>
      <pc:sldChg chg="add del">
        <pc:chgData name="Cristina Toader" userId="aefe57ae-8873-409d-a68d-503e819f525a" providerId="ADAL" clId="{3C3FFBC1-9003-47B3-97FC-F75837B30FDA}" dt="2025-05-29T16:25:44.588" v="59"/>
        <pc:sldMkLst>
          <pc:docMk/>
          <pc:sldMk cId="3785018188" sldId="2086971726"/>
        </pc:sldMkLst>
      </pc:sldChg>
      <pc:sldChg chg="add del">
        <pc:chgData name="Cristina Toader" userId="aefe57ae-8873-409d-a68d-503e819f525a" providerId="ADAL" clId="{3C3FFBC1-9003-47B3-97FC-F75837B30FDA}" dt="2025-05-29T16:25:44.588" v="59"/>
        <pc:sldMkLst>
          <pc:docMk/>
          <pc:sldMk cId="343138754" sldId="2086971727"/>
        </pc:sldMkLst>
      </pc:sldChg>
      <pc:sldChg chg="add del">
        <pc:chgData name="Cristina Toader" userId="aefe57ae-8873-409d-a68d-503e819f525a" providerId="ADAL" clId="{3C3FFBC1-9003-47B3-97FC-F75837B30FDA}" dt="2025-05-29T16:25:44.588" v="59"/>
        <pc:sldMkLst>
          <pc:docMk/>
          <pc:sldMk cId="3259638972" sldId="2086971728"/>
        </pc:sldMkLst>
      </pc:sldChg>
      <pc:sldChg chg="modSp add del mod">
        <pc:chgData name="Cristina Toader" userId="aefe57ae-8873-409d-a68d-503e819f525a" providerId="ADAL" clId="{3C3FFBC1-9003-47B3-97FC-F75837B30FDA}" dt="2025-05-29T16:25:44.588" v="59"/>
        <pc:sldMkLst>
          <pc:docMk/>
          <pc:sldMk cId="675651638" sldId="2086971729"/>
        </pc:sldMkLst>
        <pc:spChg chg="mod">
          <ac:chgData name="Cristina Toader" userId="aefe57ae-8873-409d-a68d-503e819f525a" providerId="ADAL" clId="{3C3FFBC1-9003-47B3-97FC-F75837B30FDA}" dt="2025-05-29T16:25:44.588" v="59"/>
          <ac:spMkLst>
            <pc:docMk/>
            <pc:sldMk cId="675651638" sldId="2086971729"/>
            <ac:spMk id="3" creationId="{041B84F6-9680-A0A6-A473-389EF7A47AF7}"/>
          </ac:spMkLst>
        </pc:spChg>
      </pc:sldChg>
      <pc:sldChg chg="add del">
        <pc:chgData name="Cristina Toader" userId="aefe57ae-8873-409d-a68d-503e819f525a" providerId="ADAL" clId="{3C3FFBC1-9003-47B3-97FC-F75837B30FDA}" dt="2025-05-29T16:25:44.588" v="59"/>
        <pc:sldMkLst>
          <pc:docMk/>
          <pc:sldMk cId="192097825" sldId="2086971730"/>
        </pc:sldMkLst>
      </pc:sldChg>
      <pc:sldChg chg="add del">
        <pc:chgData name="Cristina Toader" userId="aefe57ae-8873-409d-a68d-503e819f525a" providerId="ADAL" clId="{3C3FFBC1-9003-47B3-97FC-F75837B30FDA}" dt="2025-05-29T16:25:44.588" v="59"/>
        <pc:sldMkLst>
          <pc:docMk/>
          <pc:sldMk cId="140014105" sldId="2086971731"/>
        </pc:sldMkLst>
      </pc:sldChg>
      <pc:sldChg chg="add del">
        <pc:chgData name="Cristina Toader" userId="aefe57ae-8873-409d-a68d-503e819f525a" providerId="ADAL" clId="{3C3FFBC1-9003-47B3-97FC-F75837B30FDA}" dt="2025-05-29T16:25:44.588" v="59"/>
        <pc:sldMkLst>
          <pc:docMk/>
          <pc:sldMk cId="4057630870" sldId="2086971732"/>
        </pc:sldMkLst>
      </pc:sldChg>
      <pc:sldChg chg="modSp add del mod">
        <pc:chgData name="Cristina Toader" userId="aefe57ae-8873-409d-a68d-503e819f525a" providerId="ADAL" clId="{3C3FFBC1-9003-47B3-97FC-F75837B30FDA}" dt="2025-05-29T16:25:44.588" v="59"/>
        <pc:sldMkLst>
          <pc:docMk/>
          <pc:sldMk cId="2601173416" sldId="2086971733"/>
        </pc:sldMkLst>
        <pc:spChg chg="mod">
          <ac:chgData name="Cristina Toader" userId="aefe57ae-8873-409d-a68d-503e819f525a" providerId="ADAL" clId="{3C3FFBC1-9003-47B3-97FC-F75837B30FDA}" dt="2025-05-29T16:25:44.588" v="59"/>
          <ac:spMkLst>
            <pc:docMk/>
            <pc:sldMk cId="2601173416" sldId="2086971733"/>
            <ac:spMk id="3" creationId="{385AA049-D119-6EAA-C6EF-60CD0F869497}"/>
          </ac:spMkLst>
        </pc:spChg>
      </pc:sldChg>
      <pc:sldChg chg="modSp add del mod">
        <pc:chgData name="Cristina Toader" userId="aefe57ae-8873-409d-a68d-503e819f525a" providerId="ADAL" clId="{3C3FFBC1-9003-47B3-97FC-F75837B30FDA}" dt="2025-05-29T16:25:44.588" v="59"/>
        <pc:sldMkLst>
          <pc:docMk/>
          <pc:sldMk cId="1657791278" sldId="2086971734"/>
        </pc:sldMkLst>
        <pc:spChg chg="mod">
          <ac:chgData name="Cristina Toader" userId="aefe57ae-8873-409d-a68d-503e819f525a" providerId="ADAL" clId="{3C3FFBC1-9003-47B3-97FC-F75837B30FDA}" dt="2025-05-29T16:25:44.588" v="59"/>
          <ac:spMkLst>
            <pc:docMk/>
            <pc:sldMk cId="1657791278" sldId="2086971734"/>
            <ac:spMk id="3" creationId="{7A8A6D17-8C31-1E1A-1662-A8289086C83F}"/>
          </ac:spMkLst>
        </pc:spChg>
      </pc:sldChg>
      <pc:sldChg chg="add del">
        <pc:chgData name="Cristina Toader" userId="aefe57ae-8873-409d-a68d-503e819f525a" providerId="ADAL" clId="{3C3FFBC1-9003-47B3-97FC-F75837B30FDA}" dt="2025-05-29T16:25:44.588" v="59"/>
        <pc:sldMkLst>
          <pc:docMk/>
          <pc:sldMk cId="4099363335" sldId="2086971735"/>
        </pc:sldMkLst>
      </pc:sldChg>
      <pc:sldChg chg="add del">
        <pc:chgData name="Cristina Toader" userId="aefe57ae-8873-409d-a68d-503e819f525a" providerId="ADAL" clId="{3C3FFBC1-9003-47B3-97FC-F75837B30FDA}" dt="2025-05-29T16:25:44.588" v="59"/>
        <pc:sldMkLst>
          <pc:docMk/>
          <pc:sldMk cId="2006661031" sldId="2086971736"/>
        </pc:sldMkLst>
      </pc:sldChg>
      <pc:sldChg chg="add del">
        <pc:chgData name="Cristina Toader" userId="aefe57ae-8873-409d-a68d-503e819f525a" providerId="ADAL" clId="{3C3FFBC1-9003-47B3-97FC-F75837B30FDA}" dt="2025-05-29T16:25:44.588" v="59"/>
        <pc:sldMkLst>
          <pc:docMk/>
          <pc:sldMk cId="2446863648" sldId="2086971737"/>
        </pc:sldMkLst>
      </pc:sldChg>
      <pc:sldChg chg="add del">
        <pc:chgData name="Cristina Toader" userId="aefe57ae-8873-409d-a68d-503e819f525a" providerId="ADAL" clId="{3C3FFBC1-9003-47B3-97FC-F75837B30FDA}" dt="2025-05-29T16:25:44.588" v="59"/>
        <pc:sldMkLst>
          <pc:docMk/>
          <pc:sldMk cId="68382723" sldId="2086971738"/>
        </pc:sldMkLst>
      </pc:sldChg>
      <pc:sldChg chg="add del">
        <pc:chgData name="Cristina Toader" userId="aefe57ae-8873-409d-a68d-503e819f525a" providerId="ADAL" clId="{3C3FFBC1-9003-47B3-97FC-F75837B30FDA}" dt="2025-05-29T16:25:44.588" v="59"/>
        <pc:sldMkLst>
          <pc:docMk/>
          <pc:sldMk cId="2939051285" sldId="2086971739"/>
        </pc:sldMkLst>
      </pc:sldChg>
      <pc:sldChg chg="modSp add del mod">
        <pc:chgData name="Cristina Toader" userId="aefe57ae-8873-409d-a68d-503e819f525a" providerId="ADAL" clId="{3C3FFBC1-9003-47B3-97FC-F75837B30FDA}" dt="2025-05-29T16:25:44.588" v="59"/>
        <pc:sldMkLst>
          <pc:docMk/>
          <pc:sldMk cId="4293297713" sldId="2086971740"/>
        </pc:sldMkLst>
        <pc:spChg chg="mod">
          <ac:chgData name="Cristina Toader" userId="aefe57ae-8873-409d-a68d-503e819f525a" providerId="ADAL" clId="{3C3FFBC1-9003-47B3-97FC-F75837B30FDA}" dt="2025-05-29T16:25:44.588" v="59"/>
          <ac:spMkLst>
            <pc:docMk/>
            <pc:sldMk cId="4293297713" sldId="2086971740"/>
            <ac:spMk id="3" creationId="{9E054265-DAE6-92E0-2A86-F45F5CC2C58F}"/>
          </ac:spMkLst>
        </pc:spChg>
      </pc:sldChg>
      <pc:sldChg chg="add del">
        <pc:chgData name="Cristina Toader" userId="aefe57ae-8873-409d-a68d-503e819f525a" providerId="ADAL" clId="{3C3FFBC1-9003-47B3-97FC-F75837B30FDA}" dt="2025-05-29T16:25:44.588" v="59"/>
        <pc:sldMkLst>
          <pc:docMk/>
          <pc:sldMk cId="1155760747" sldId="2086971741"/>
        </pc:sldMkLst>
      </pc:sldChg>
      <pc:sldChg chg="add del">
        <pc:chgData name="Cristina Toader" userId="aefe57ae-8873-409d-a68d-503e819f525a" providerId="ADAL" clId="{3C3FFBC1-9003-47B3-97FC-F75837B30FDA}" dt="2025-05-29T16:25:44.588" v="59"/>
        <pc:sldMkLst>
          <pc:docMk/>
          <pc:sldMk cId="2519438701" sldId="2086971742"/>
        </pc:sldMkLst>
      </pc:sldChg>
      <pc:sldChg chg="add del">
        <pc:chgData name="Cristina Toader" userId="aefe57ae-8873-409d-a68d-503e819f525a" providerId="ADAL" clId="{3C3FFBC1-9003-47B3-97FC-F75837B30FDA}" dt="2025-05-29T16:25:44.588" v="59"/>
        <pc:sldMkLst>
          <pc:docMk/>
          <pc:sldMk cId="3585536195" sldId="2086971743"/>
        </pc:sldMkLst>
      </pc:sldChg>
      <pc:sldChg chg="add del">
        <pc:chgData name="Cristina Toader" userId="aefe57ae-8873-409d-a68d-503e819f525a" providerId="ADAL" clId="{3C3FFBC1-9003-47B3-97FC-F75837B30FDA}" dt="2025-05-29T16:25:44.588" v="59"/>
        <pc:sldMkLst>
          <pc:docMk/>
          <pc:sldMk cId="500053811" sldId="2086971744"/>
        </pc:sldMkLst>
      </pc:sldChg>
      <pc:sldChg chg="add del">
        <pc:chgData name="Cristina Toader" userId="aefe57ae-8873-409d-a68d-503e819f525a" providerId="ADAL" clId="{3C3FFBC1-9003-47B3-97FC-F75837B30FDA}" dt="2025-05-29T16:25:44.588" v="59"/>
        <pc:sldMkLst>
          <pc:docMk/>
          <pc:sldMk cId="1563089804" sldId="2086971745"/>
        </pc:sldMkLst>
      </pc:sldChg>
      <pc:sldChg chg="modSp add del mod">
        <pc:chgData name="Cristina Toader" userId="aefe57ae-8873-409d-a68d-503e819f525a" providerId="ADAL" clId="{3C3FFBC1-9003-47B3-97FC-F75837B30FDA}" dt="2025-05-29T16:25:44.588" v="59"/>
        <pc:sldMkLst>
          <pc:docMk/>
          <pc:sldMk cId="3467814504" sldId="2086971746"/>
        </pc:sldMkLst>
        <pc:spChg chg="mod">
          <ac:chgData name="Cristina Toader" userId="aefe57ae-8873-409d-a68d-503e819f525a" providerId="ADAL" clId="{3C3FFBC1-9003-47B3-97FC-F75837B30FDA}" dt="2025-05-29T16:25:44.588" v="59"/>
          <ac:spMkLst>
            <pc:docMk/>
            <pc:sldMk cId="3467814504" sldId="2086971746"/>
            <ac:spMk id="3" creationId="{B6E72C84-3EEF-F2B6-2BBD-D4535125EB0F}"/>
          </ac:spMkLst>
        </pc:spChg>
      </pc:sldChg>
      <pc:sldChg chg="add del">
        <pc:chgData name="Cristina Toader" userId="aefe57ae-8873-409d-a68d-503e819f525a" providerId="ADAL" clId="{3C3FFBC1-9003-47B3-97FC-F75837B30FDA}" dt="2025-05-29T16:25:44.588" v="59"/>
        <pc:sldMkLst>
          <pc:docMk/>
          <pc:sldMk cId="1303408178" sldId="2086971747"/>
        </pc:sldMkLst>
      </pc:sldChg>
      <pc:sldChg chg="add del">
        <pc:chgData name="Cristina Toader" userId="aefe57ae-8873-409d-a68d-503e819f525a" providerId="ADAL" clId="{3C3FFBC1-9003-47B3-97FC-F75837B30FDA}" dt="2025-05-29T16:25:44.588" v="59"/>
        <pc:sldMkLst>
          <pc:docMk/>
          <pc:sldMk cId="3042210699" sldId="2086971748"/>
        </pc:sldMkLst>
      </pc:sldChg>
      <pc:sldChg chg="add del">
        <pc:chgData name="Cristina Toader" userId="aefe57ae-8873-409d-a68d-503e819f525a" providerId="ADAL" clId="{3C3FFBC1-9003-47B3-97FC-F75837B30FDA}" dt="2025-05-29T16:25:44.588" v="59"/>
        <pc:sldMkLst>
          <pc:docMk/>
          <pc:sldMk cId="2405157568" sldId="2086971749"/>
        </pc:sldMkLst>
      </pc:sldChg>
      <pc:sldChg chg="add del">
        <pc:chgData name="Cristina Toader" userId="aefe57ae-8873-409d-a68d-503e819f525a" providerId="ADAL" clId="{3C3FFBC1-9003-47B3-97FC-F75837B30FDA}" dt="2025-05-29T16:25:44.588" v="59"/>
        <pc:sldMkLst>
          <pc:docMk/>
          <pc:sldMk cId="1996824121" sldId="2086971750"/>
        </pc:sldMkLst>
      </pc:sldChg>
      <pc:sldChg chg="add del">
        <pc:chgData name="Cristina Toader" userId="aefe57ae-8873-409d-a68d-503e819f525a" providerId="ADAL" clId="{3C3FFBC1-9003-47B3-97FC-F75837B30FDA}" dt="2025-05-29T16:25:44.588" v="59"/>
        <pc:sldMkLst>
          <pc:docMk/>
          <pc:sldMk cId="1373873980" sldId="2086971751"/>
        </pc:sldMkLst>
      </pc:sldChg>
      <pc:sldChg chg="add del">
        <pc:chgData name="Cristina Toader" userId="aefe57ae-8873-409d-a68d-503e819f525a" providerId="ADAL" clId="{3C3FFBC1-9003-47B3-97FC-F75837B30FDA}" dt="2025-05-29T16:25:44.588" v="59"/>
        <pc:sldMkLst>
          <pc:docMk/>
          <pc:sldMk cId="2569302183" sldId="2086971752"/>
        </pc:sldMkLst>
      </pc:sldChg>
      <pc:sldMasterChg chg="add del addSldLayout delSldLayout">
        <pc:chgData name="Cristina Toader" userId="aefe57ae-8873-409d-a68d-503e819f525a" providerId="ADAL" clId="{3C3FFBC1-9003-47B3-97FC-F75837B30FDA}" dt="2025-05-29T16:26:01.506" v="92" actId="47"/>
        <pc:sldMasterMkLst>
          <pc:docMk/>
          <pc:sldMasterMk cId="3886770927" sldId="2147483648"/>
        </pc:sldMasterMkLst>
        <pc:sldLayoutChg chg="add del">
          <pc:chgData name="Cristina Toader" userId="aefe57ae-8873-409d-a68d-503e819f525a" providerId="ADAL" clId="{3C3FFBC1-9003-47B3-97FC-F75837B30FDA}" dt="2025-05-29T16:26:01.506" v="92" actId="47"/>
          <pc:sldLayoutMkLst>
            <pc:docMk/>
            <pc:sldMasterMk cId="3886770927" sldId="2147483648"/>
            <pc:sldLayoutMk cId="1766170747" sldId="2147483649"/>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3578158468" sldId="2147483650"/>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2855406270" sldId="2147483651"/>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2732383018" sldId="2147483652"/>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3334838284" sldId="2147483653"/>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537342052" sldId="2147483657"/>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72398022" sldId="2147483658"/>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2386710088" sldId="2147483659"/>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1412579163" sldId="2147483686"/>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279782199" sldId="2147483687"/>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960871660" sldId="2147483688"/>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1185018324" sldId="2147483694"/>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4060558468" sldId="2147483697"/>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392866595" sldId="2147483701"/>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1119439534" sldId="2147483703"/>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2085673471" sldId="2147483705"/>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1749198836" sldId="2147483708"/>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1394694397" sldId="2147483713"/>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1858500198" sldId="2147483715"/>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1318491864" sldId="2147483725"/>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738157128" sldId="2147483737"/>
          </pc:sldLayoutMkLst>
        </pc:sldLayoutChg>
        <pc:sldLayoutChg chg="add del">
          <pc:chgData name="Cristina Toader" userId="aefe57ae-8873-409d-a68d-503e819f525a" providerId="ADAL" clId="{3C3FFBC1-9003-47B3-97FC-F75837B30FDA}" dt="2025-05-29T16:26:01.506" v="92" actId="47"/>
          <pc:sldLayoutMkLst>
            <pc:docMk/>
            <pc:sldMasterMk cId="3886770927" sldId="2147483648"/>
            <pc:sldLayoutMk cId="854530054" sldId="2147483739"/>
          </pc:sldLayoutMkLst>
        </pc:sldLayoutChg>
      </pc:sldMasterChg>
    </pc:docChg>
  </pc:docChgLst>
  <pc:docChgLst>
    <pc:chgData name="Mihai Toader" userId="af554bbd-50ad-43eb-85fe-f19614385c15" providerId="ADAL" clId="{6C6F07D0-BFAA-4AB2-92EA-555A5BEA3D63}"/>
    <pc:docChg chg="undo custSel addSld delSld modSld modSection">
      <pc:chgData name="Mihai Toader" userId="af554bbd-50ad-43eb-85fe-f19614385c15" providerId="ADAL" clId="{6C6F07D0-BFAA-4AB2-92EA-555A5BEA3D63}" dt="2024-07-12T09:51:46.748" v="8" actId="27636"/>
      <pc:docMkLst>
        <pc:docMk/>
      </pc:docMkLst>
      <pc:sldChg chg="add del">
        <pc:chgData name="Mihai Toader" userId="af554bbd-50ad-43eb-85fe-f19614385c15" providerId="ADAL" clId="{6C6F07D0-BFAA-4AB2-92EA-555A5BEA3D63}" dt="2024-07-12T09:51:43.728" v="6" actId="47"/>
        <pc:sldMkLst>
          <pc:docMk/>
          <pc:sldMk cId="2703638422" sldId="2086971595"/>
        </pc:sldMkLst>
      </pc:sldChg>
      <pc:sldChg chg="add del">
        <pc:chgData name="Mihai Toader" userId="af554bbd-50ad-43eb-85fe-f19614385c15" providerId="ADAL" clId="{6C6F07D0-BFAA-4AB2-92EA-555A5BEA3D63}" dt="2024-07-12T09:51:46.573" v="7"/>
        <pc:sldMkLst>
          <pc:docMk/>
          <pc:sldMk cId="3827717764" sldId="2086971597"/>
        </pc:sldMkLst>
      </pc:sldChg>
      <pc:sldChg chg="add del">
        <pc:chgData name="Mihai Toader" userId="af554bbd-50ad-43eb-85fe-f19614385c15" providerId="ADAL" clId="{6C6F07D0-BFAA-4AB2-92EA-555A5BEA3D63}" dt="2024-07-12T09:51:46.573" v="7"/>
        <pc:sldMkLst>
          <pc:docMk/>
          <pc:sldMk cId="1724840547" sldId="2086971598"/>
        </pc:sldMkLst>
      </pc:sldChg>
      <pc:sldChg chg="add del">
        <pc:chgData name="Mihai Toader" userId="af554bbd-50ad-43eb-85fe-f19614385c15" providerId="ADAL" clId="{6C6F07D0-BFAA-4AB2-92EA-555A5BEA3D63}" dt="2024-07-12T09:51:46.573" v="7"/>
        <pc:sldMkLst>
          <pc:docMk/>
          <pc:sldMk cId="282087427" sldId="2086971599"/>
        </pc:sldMkLst>
      </pc:sldChg>
      <pc:sldChg chg="add del">
        <pc:chgData name="Mihai Toader" userId="af554bbd-50ad-43eb-85fe-f19614385c15" providerId="ADAL" clId="{6C6F07D0-BFAA-4AB2-92EA-555A5BEA3D63}" dt="2024-07-12T09:51:46.573" v="7"/>
        <pc:sldMkLst>
          <pc:docMk/>
          <pc:sldMk cId="1944447004" sldId="2086971600"/>
        </pc:sldMkLst>
      </pc:sldChg>
      <pc:sldChg chg="add del">
        <pc:chgData name="Mihai Toader" userId="af554bbd-50ad-43eb-85fe-f19614385c15" providerId="ADAL" clId="{6C6F07D0-BFAA-4AB2-92EA-555A5BEA3D63}" dt="2024-07-12T09:51:46.573" v="7"/>
        <pc:sldMkLst>
          <pc:docMk/>
          <pc:sldMk cId="1371750498" sldId="2086971601"/>
        </pc:sldMkLst>
      </pc:sldChg>
      <pc:sldChg chg="add del">
        <pc:chgData name="Mihai Toader" userId="af554bbd-50ad-43eb-85fe-f19614385c15" providerId="ADAL" clId="{6C6F07D0-BFAA-4AB2-92EA-555A5BEA3D63}" dt="2024-07-12T09:51:46.573" v="7"/>
        <pc:sldMkLst>
          <pc:docMk/>
          <pc:sldMk cId="1995056510" sldId="2086971602"/>
        </pc:sldMkLst>
      </pc:sldChg>
      <pc:sldChg chg="add del">
        <pc:chgData name="Mihai Toader" userId="af554bbd-50ad-43eb-85fe-f19614385c15" providerId="ADAL" clId="{6C6F07D0-BFAA-4AB2-92EA-555A5BEA3D63}" dt="2024-07-12T09:51:46.573" v="7"/>
        <pc:sldMkLst>
          <pc:docMk/>
          <pc:sldMk cId="1524497212" sldId="2086971603"/>
        </pc:sldMkLst>
      </pc:sldChg>
      <pc:sldChg chg="add del">
        <pc:chgData name="Mihai Toader" userId="af554bbd-50ad-43eb-85fe-f19614385c15" providerId="ADAL" clId="{6C6F07D0-BFAA-4AB2-92EA-555A5BEA3D63}" dt="2024-07-12T09:51:46.573" v="7"/>
        <pc:sldMkLst>
          <pc:docMk/>
          <pc:sldMk cId="2698646545" sldId="2086971604"/>
        </pc:sldMkLst>
      </pc:sldChg>
      <pc:sldChg chg="add del">
        <pc:chgData name="Mihai Toader" userId="af554bbd-50ad-43eb-85fe-f19614385c15" providerId="ADAL" clId="{6C6F07D0-BFAA-4AB2-92EA-555A5BEA3D63}" dt="2024-07-12T09:51:46.573" v="7"/>
        <pc:sldMkLst>
          <pc:docMk/>
          <pc:sldMk cId="2438108203" sldId="2086971605"/>
        </pc:sldMkLst>
      </pc:sldChg>
      <pc:sldChg chg="add del">
        <pc:chgData name="Mihai Toader" userId="af554bbd-50ad-43eb-85fe-f19614385c15" providerId="ADAL" clId="{6C6F07D0-BFAA-4AB2-92EA-555A5BEA3D63}" dt="2024-07-12T09:51:43.728" v="6" actId="47"/>
        <pc:sldMkLst>
          <pc:docMk/>
          <pc:sldMk cId="3574173998" sldId="2086971606"/>
        </pc:sldMkLst>
      </pc:sldChg>
      <pc:sldChg chg="add del">
        <pc:chgData name="Mihai Toader" userId="af554bbd-50ad-43eb-85fe-f19614385c15" providerId="ADAL" clId="{6C6F07D0-BFAA-4AB2-92EA-555A5BEA3D63}" dt="2024-07-12T09:51:46.573" v="7"/>
        <pc:sldMkLst>
          <pc:docMk/>
          <pc:sldMk cId="4005961619" sldId="2086971607"/>
        </pc:sldMkLst>
      </pc:sldChg>
      <pc:sldChg chg="add">
        <pc:chgData name="Mihai Toader" userId="af554bbd-50ad-43eb-85fe-f19614385c15" providerId="ADAL" clId="{6C6F07D0-BFAA-4AB2-92EA-555A5BEA3D63}" dt="2024-07-12T09:50:38.617" v="0"/>
        <pc:sldMkLst>
          <pc:docMk/>
          <pc:sldMk cId="3904028977" sldId="2086971627"/>
        </pc:sldMkLst>
      </pc:sldChg>
      <pc:sldChg chg="add">
        <pc:chgData name="Mihai Toader" userId="af554bbd-50ad-43eb-85fe-f19614385c15" providerId="ADAL" clId="{6C6F07D0-BFAA-4AB2-92EA-555A5BEA3D63}" dt="2024-07-12T09:50:38.617" v="0"/>
        <pc:sldMkLst>
          <pc:docMk/>
          <pc:sldMk cId="4147750833" sldId="2086971628"/>
        </pc:sldMkLst>
      </pc:sldChg>
      <pc:sldChg chg="modSp add mod">
        <pc:chgData name="Mihai Toader" userId="af554bbd-50ad-43eb-85fe-f19614385c15" providerId="ADAL" clId="{6C6F07D0-BFAA-4AB2-92EA-555A5BEA3D63}" dt="2024-07-12T09:50:38.753" v="1" actId="27636"/>
        <pc:sldMkLst>
          <pc:docMk/>
          <pc:sldMk cId="934505141" sldId="2086971629"/>
        </pc:sldMkLst>
        <pc:spChg chg="mod">
          <ac:chgData name="Mihai Toader" userId="af554bbd-50ad-43eb-85fe-f19614385c15" providerId="ADAL" clId="{6C6F07D0-BFAA-4AB2-92EA-555A5BEA3D63}" dt="2024-07-12T09:50:38.753" v="1" actId="27636"/>
          <ac:spMkLst>
            <pc:docMk/>
            <pc:sldMk cId="934505141" sldId="2086971629"/>
            <ac:spMk id="3" creationId="{1FC789B8-23CE-8AEF-87B8-583EADD0A34B}"/>
          </ac:spMkLst>
        </pc:spChg>
      </pc:sldChg>
      <pc:sldChg chg="add">
        <pc:chgData name="Mihai Toader" userId="af554bbd-50ad-43eb-85fe-f19614385c15" providerId="ADAL" clId="{6C6F07D0-BFAA-4AB2-92EA-555A5BEA3D63}" dt="2024-07-12T09:50:38.617" v="0"/>
        <pc:sldMkLst>
          <pc:docMk/>
          <pc:sldMk cId="603782162" sldId="2086971630"/>
        </pc:sldMkLst>
      </pc:sldChg>
      <pc:sldChg chg="add">
        <pc:chgData name="Mihai Toader" userId="af554bbd-50ad-43eb-85fe-f19614385c15" providerId="ADAL" clId="{6C6F07D0-BFAA-4AB2-92EA-555A5BEA3D63}" dt="2024-07-12T09:51:07.308" v="2"/>
        <pc:sldMkLst>
          <pc:docMk/>
          <pc:sldMk cId="1176079880" sldId="2086971631"/>
        </pc:sldMkLst>
      </pc:sldChg>
      <pc:sldChg chg="add">
        <pc:chgData name="Mihai Toader" userId="af554bbd-50ad-43eb-85fe-f19614385c15" providerId="ADAL" clId="{6C6F07D0-BFAA-4AB2-92EA-555A5BEA3D63}" dt="2024-07-12T09:51:07.308" v="2"/>
        <pc:sldMkLst>
          <pc:docMk/>
          <pc:sldMk cId="954211519" sldId="2086971632"/>
        </pc:sldMkLst>
      </pc:sldChg>
      <pc:sldChg chg="modSp add mod">
        <pc:chgData name="Mihai Toader" userId="af554bbd-50ad-43eb-85fe-f19614385c15" providerId="ADAL" clId="{6C6F07D0-BFAA-4AB2-92EA-555A5BEA3D63}" dt="2024-07-12T09:51:07.428" v="3" actId="27636"/>
        <pc:sldMkLst>
          <pc:docMk/>
          <pc:sldMk cId="2808500456" sldId="2086971633"/>
        </pc:sldMkLst>
        <pc:spChg chg="mod">
          <ac:chgData name="Mihai Toader" userId="af554bbd-50ad-43eb-85fe-f19614385c15" providerId="ADAL" clId="{6C6F07D0-BFAA-4AB2-92EA-555A5BEA3D63}" dt="2024-07-12T09:51:07.428" v="3" actId="27636"/>
          <ac:spMkLst>
            <pc:docMk/>
            <pc:sldMk cId="2808500456" sldId="2086971633"/>
            <ac:spMk id="3" creationId="{1FC789B8-23CE-8AEF-87B8-583EADD0A34B}"/>
          </ac:spMkLst>
        </pc:spChg>
      </pc:sldChg>
      <pc:sldChg chg="add">
        <pc:chgData name="Mihai Toader" userId="af554bbd-50ad-43eb-85fe-f19614385c15" providerId="ADAL" clId="{6C6F07D0-BFAA-4AB2-92EA-555A5BEA3D63}" dt="2024-07-12T09:51:07.308" v="2"/>
        <pc:sldMkLst>
          <pc:docMk/>
          <pc:sldMk cId="2233877490" sldId="2086971634"/>
        </pc:sldMkLst>
      </pc:sldChg>
      <pc:sldChg chg="add del">
        <pc:chgData name="Mihai Toader" userId="af554bbd-50ad-43eb-85fe-f19614385c15" providerId="ADAL" clId="{6C6F07D0-BFAA-4AB2-92EA-555A5BEA3D63}" dt="2024-07-12T09:51:43.728" v="6" actId="47"/>
        <pc:sldMkLst>
          <pc:docMk/>
          <pc:sldMk cId="1207552789" sldId="2086971635"/>
        </pc:sldMkLst>
      </pc:sldChg>
      <pc:sldChg chg="modSp add mod">
        <pc:chgData name="Mihai Toader" userId="af554bbd-50ad-43eb-85fe-f19614385c15" providerId="ADAL" clId="{6C6F07D0-BFAA-4AB2-92EA-555A5BEA3D63}" dt="2024-07-12T09:51:46.748" v="8" actId="27636"/>
        <pc:sldMkLst>
          <pc:docMk/>
          <pc:sldMk cId="3505963360" sldId="2086971635"/>
        </pc:sldMkLst>
        <pc:spChg chg="mod">
          <ac:chgData name="Mihai Toader" userId="af554bbd-50ad-43eb-85fe-f19614385c15" providerId="ADAL" clId="{6C6F07D0-BFAA-4AB2-92EA-555A5BEA3D63}" dt="2024-07-12T09:51:46.748" v="8" actId="27636"/>
          <ac:spMkLst>
            <pc:docMk/>
            <pc:sldMk cId="3505963360" sldId="2086971635"/>
            <ac:spMk id="2" creationId="{1E491B49-304F-1EB5-146B-65B329DB9501}"/>
          </ac:spMkLst>
        </pc:spChg>
      </pc:sldChg>
    </pc:docChg>
  </pc:docChgLst>
  <pc:docChgLst>
    <pc:chgData name="Cristina Toader" userId="S::cristina.toader@nxp.com::aefe57ae-8873-409d-a68d-503e819f525a" providerId="AD" clId="Web-{4215192C-8517-B124-1CED-B02EF322FD4D}"/>
    <pc:docChg chg="modSld">
      <pc:chgData name="Cristina Toader" userId="S::cristina.toader@nxp.com::aefe57ae-8873-409d-a68d-503e819f525a" providerId="AD" clId="Web-{4215192C-8517-B124-1CED-B02EF322FD4D}" dt="2025-05-20T07:12:16.594" v="0" actId="20577"/>
      <pc:docMkLst>
        <pc:docMk/>
      </pc:docMkLst>
      <pc:sldChg chg="modSp">
        <pc:chgData name="Cristina Toader" userId="S::cristina.toader@nxp.com::aefe57ae-8873-409d-a68d-503e819f525a" providerId="AD" clId="Web-{4215192C-8517-B124-1CED-B02EF322FD4D}" dt="2025-05-20T07:12:16.594" v="0" actId="20577"/>
        <pc:sldMkLst>
          <pc:docMk/>
          <pc:sldMk cId="4085176220" sldId="277"/>
        </pc:sldMkLst>
        <pc:spChg chg="mod">
          <ac:chgData name="Cristina Toader" userId="S::cristina.toader@nxp.com::aefe57ae-8873-409d-a68d-503e819f525a" providerId="AD" clId="Web-{4215192C-8517-B124-1CED-B02EF322FD4D}" dt="2025-05-20T07:12:16.594" v="0" actId="20577"/>
          <ac:spMkLst>
            <pc:docMk/>
            <pc:sldMk cId="4085176220" sldId="277"/>
            <ac:spMk id="2" creationId="{2F40B1E0-9321-2919-97D3-B8F99223010F}"/>
          </ac:spMkLst>
        </pc:spChg>
      </pc:sldChg>
    </pc:docChg>
  </pc:docChgLst>
  <pc:docChgLst>
    <pc:chgData name="Vlad Talmaciu" userId="S::vlad.talmaciu@nxp.com::b5e5d59c-6398-4b02-bb1a-969a739577ad" providerId="AD" clId="Web-{BCD83582-4C54-6B06-3E78-3AEA59C88788}"/>
    <pc:docChg chg="addSld modSld modSection">
      <pc:chgData name="Vlad Talmaciu" userId="S::vlad.talmaciu@nxp.com::b5e5d59c-6398-4b02-bb1a-969a739577ad" providerId="AD" clId="Web-{BCD83582-4C54-6B06-3E78-3AEA59C88788}" dt="2025-06-06T09:01:59.443" v="594" actId="20577"/>
      <pc:docMkLst>
        <pc:docMk/>
      </pc:docMkLst>
      <pc:sldChg chg="modSp">
        <pc:chgData name="Vlad Talmaciu" userId="S::vlad.talmaciu@nxp.com::b5e5d59c-6398-4b02-bb1a-969a739577ad" providerId="AD" clId="Web-{BCD83582-4C54-6B06-3E78-3AEA59C88788}" dt="2025-06-06T09:01:59.443" v="594" actId="20577"/>
        <pc:sldMkLst>
          <pc:docMk/>
          <pc:sldMk cId="1524497212" sldId="2086971603"/>
        </pc:sldMkLst>
        <pc:spChg chg="mod">
          <ac:chgData name="Vlad Talmaciu" userId="S::vlad.talmaciu@nxp.com::b5e5d59c-6398-4b02-bb1a-969a739577ad" providerId="AD" clId="Web-{BCD83582-4C54-6B06-3E78-3AEA59C88788}" dt="2025-06-06T09:01:59.443" v="594" actId="20577"/>
          <ac:spMkLst>
            <pc:docMk/>
            <pc:sldMk cId="1524497212" sldId="2086971603"/>
            <ac:spMk id="3" creationId="{89BD9705-2218-8BF9-C5CA-4215BA7F1082}"/>
          </ac:spMkLst>
        </pc:spChg>
      </pc:sldChg>
      <pc:sldChg chg="modSp new">
        <pc:chgData name="Vlad Talmaciu" userId="S::vlad.talmaciu@nxp.com::b5e5d59c-6398-4b02-bb1a-969a739577ad" providerId="AD" clId="Web-{BCD83582-4C54-6B06-3E78-3AEA59C88788}" dt="2025-06-06T08:35:04.383" v="14" actId="20577"/>
        <pc:sldMkLst>
          <pc:docMk/>
          <pc:sldMk cId="749550526" sldId="2086971674"/>
        </pc:sldMkLst>
        <pc:spChg chg="mod">
          <ac:chgData name="Vlad Talmaciu" userId="S::vlad.talmaciu@nxp.com::b5e5d59c-6398-4b02-bb1a-969a739577ad" providerId="AD" clId="Web-{BCD83582-4C54-6B06-3E78-3AEA59C88788}" dt="2025-06-06T08:35:04.383" v="14" actId="20577"/>
          <ac:spMkLst>
            <pc:docMk/>
            <pc:sldMk cId="749550526" sldId="2086971674"/>
            <ac:spMk id="2" creationId="{19656844-546C-E083-77FB-40FF3BC77EB2}"/>
          </ac:spMkLst>
        </pc:spChg>
      </pc:sldChg>
    </pc:docChg>
  </pc:docChgLst>
  <pc:docChgLst>
    <pc:chgData name="Vlad Talmaciu" userId="S::vlad.talmaciu@nxp.com::b5e5d59c-6398-4b02-bb1a-969a739577ad" providerId="AD" clId="Web-{B6BD6A6D-753B-20E0-4ED2-D1F6932A6D85}"/>
    <pc:docChg chg="addSld modSld sldOrd modSection">
      <pc:chgData name="Vlad Talmaciu" userId="S::vlad.talmaciu@nxp.com::b5e5d59c-6398-4b02-bb1a-969a739577ad" providerId="AD" clId="Web-{B6BD6A6D-753B-20E0-4ED2-D1F6932A6D85}" dt="2025-05-30T14:48:31.037" v="2076" actId="20577"/>
      <pc:docMkLst>
        <pc:docMk/>
      </pc:docMkLst>
      <pc:sldChg chg="modSp">
        <pc:chgData name="Vlad Talmaciu" userId="S::vlad.talmaciu@nxp.com::b5e5d59c-6398-4b02-bb1a-969a739577ad" providerId="AD" clId="Web-{B6BD6A6D-753B-20E0-4ED2-D1F6932A6D85}" dt="2025-05-29T09:12:34.765" v="1" actId="20577"/>
        <pc:sldMkLst>
          <pc:docMk/>
          <pc:sldMk cId="934505141" sldId="2086971629"/>
        </pc:sldMkLst>
        <pc:spChg chg="mod">
          <ac:chgData name="Vlad Talmaciu" userId="S::vlad.talmaciu@nxp.com::b5e5d59c-6398-4b02-bb1a-969a739577ad" providerId="AD" clId="Web-{B6BD6A6D-753B-20E0-4ED2-D1F6932A6D85}" dt="2025-05-29T09:12:34.765" v="1" actId="20577"/>
          <ac:spMkLst>
            <pc:docMk/>
            <pc:sldMk cId="934505141" sldId="2086971629"/>
            <ac:spMk id="3" creationId="{1FC789B8-23CE-8AEF-87B8-583EADD0A34B}"/>
          </ac:spMkLst>
        </pc:spChg>
      </pc:sldChg>
      <pc:sldChg chg="addSp modSp new ord">
        <pc:chgData name="Vlad Talmaciu" userId="S::vlad.talmaciu@nxp.com::b5e5d59c-6398-4b02-bb1a-969a739577ad" providerId="AD" clId="Web-{B6BD6A6D-753B-20E0-4ED2-D1F6932A6D85}" dt="2025-05-30T12:43:45.297" v="792" actId="20577"/>
        <pc:sldMkLst>
          <pc:docMk/>
          <pc:sldMk cId="106135179" sldId="2086971667"/>
        </pc:sldMkLst>
        <pc:spChg chg="mod">
          <ac:chgData name="Vlad Talmaciu" userId="S::vlad.talmaciu@nxp.com::b5e5d59c-6398-4b02-bb1a-969a739577ad" providerId="AD" clId="Web-{B6BD6A6D-753B-20E0-4ED2-D1F6932A6D85}" dt="2025-05-30T12:10:11.198" v="15" actId="20577"/>
          <ac:spMkLst>
            <pc:docMk/>
            <pc:sldMk cId="106135179" sldId="2086971667"/>
            <ac:spMk id="2" creationId="{920E06EF-D998-6372-5E03-14C43C92BE55}"/>
          </ac:spMkLst>
        </pc:spChg>
        <pc:spChg chg="mod">
          <ac:chgData name="Vlad Talmaciu" userId="S::vlad.talmaciu@nxp.com::b5e5d59c-6398-4b02-bb1a-969a739577ad" providerId="AD" clId="Web-{B6BD6A6D-753B-20E0-4ED2-D1F6932A6D85}" dt="2025-05-30T12:43:45.297" v="792" actId="20577"/>
          <ac:spMkLst>
            <pc:docMk/>
            <pc:sldMk cId="106135179" sldId="2086971667"/>
            <ac:spMk id="3" creationId="{813DD632-F92E-08C7-40AF-9B3CEC9393D3}"/>
          </ac:spMkLst>
        </pc:spChg>
        <pc:picChg chg="add mod">
          <ac:chgData name="Vlad Talmaciu" userId="S::vlad.talmaciu@nxp.com::b5e5d59c-6398-4b02-bb1a-969a739577ad" providerId="AD" clId="Web-{B6BD6A6D-753B-20E0-4ED2-D1F6932A6D85}" dt="2025-05-30T12:29:04.655" v="326" actId="1076"/>
          <ac:picMkLst>
            <pc:docMk/>
            <pc:sldMk cId="106135179" sldId="2086971667"/>
            <ac:picMk id="4" creationId="{D955C776-FC92-0E5A-5C62-92DE6A894566}"/>
          </ac:picMkLst>
        </pc:picChg>
        <pc:picChg chg="add mod">
          <ac:chgData name="Vlad Talmaciu" userId="S::vlad.talmaciu@nxp.com::b5e5d59c-6398-4b02-bb1a-969a739577ad" providerId="AD" clId="Web-{B6BD6A6D-753B-20E0-4ED2-D1F6932A6D85}" dt="2025-05-30T12:29:03.046" v="325" actId="1076"/>
          <ac:picMkLst>
            <pc:docMk/>
            <pc:sldMk cId="106135179" sldId="2086971667"/>
            <ac:picMk id="5" creationId="{1016218D-3C6D-EBF4-5435-63FB5248F547}"/>
          </ac:picMkLst>
        </pc:picChg>
      </pc:sldChg>
      <pc:sldChg chg="addSp modSp new">
        <pc:chgData name="Vlad Talmaciu" userId="S::vlad.talmaciu@nxp.com::b5e5d59c-6398-4b02-bb1a-969a739577ad" providerId="AD" clId="Web-{B6BD6A6D-753B-20E0-4ED2-D1F6932A6D85}" dt="2025-05-30T12:52:14.038" v="876" actId="20577"/>
        <pc:sldMkLst>
          <pc:docMk/>
          <pc:sldMk cId="2982459470" sldId="2086971668"/>
        </pc:sldMkLst>
        <pc:spChg chg="mod">
          <ac:chgData name="Vlad Talmaciu" userId="S::vlad.talmaciu@nxp.com::b5e5d59c-6398-4b02-bb1a-969a739577ad" providerId="AD" clId="Web-{B6BD6A6D-753B-20E0-4ED2-D1F6932A6D85}" dt="2025-05-30T12:29:28.298" v="351" actId="20577"/>
          <ac:spMkLst>
            <pc:docMk/>
            <pc:sldMk cId="2982459470" sldId="2086971668"/>
            <ac:spMk id="2" creationId="{426DFF79-03DE-E802-D794-E41B76B16B3D}"/>
          </ac:spMkLst>
        </pc:spChg>
        <pc:spChg chg="mod">
          <ac:chgData name="Vlad Talmaciu" userId="S::vlad.talmaciu@nxp.com::b5e5d59c-6398-4b02-bb1a-969a739577ad" providerId="AD" clId="Web-{B6BD6A6D-753B-20E0-4ED2-D1F6932A6D85}" dt="2025-05-30T12:52:14.038" v="876" actId="20577"/>
          <ac:spMkLst>
            <pc:docMk/>
            <pc:sldMk cId="2982459470" sldId="2086971668"/>
            <ac:spMk id="3" creationId="{FA7C3C7A-8EB9-1803-978A-1F4D65D876B7}"/>
          </ac:spMkLst>
        </pc:spChg>
        <pc:picChg chg="add mod">
          <ac:chgData name="Vlad Talmaciu" userId="S::vlad.talmaciu@nxp.com::b5e5d59c-6398-4b02-bb1a-969a739577ad" providerId="AD" clId="Web-{B6BD6A6D-753B-20E0-4ED2-D1F6932A6D85}" dt="2025-05-30T12:42:01.321" v="726" actId="1076"/>
          <ac:picMkLst>
            <pc:docMk/>
            <pc:sldMk cId="2982459470" sldId="2086971668"/>
            <ac:picMk id="4" creationId="{3B93BC73-40A1-B950-4BF0-8B1D5D9D480C}"/>
          </ac:picMkLst>
        </pc:picChg>
        <pc:picChg chg="add mod">
          <ac:chgData name="Vlad Talmaciu" userId="S::vlad.talmaciu@nxp.com::b5e5d59c-6398-4b02-bb1a-969a739577ad" providerId="AD" clId="Web-{B6BD6A6D-753B-20E0-4ED2-D1F6932A6D85}" dt="2025-05-30T12:36:50.533" v="502" actId="1076"/>
          <ac:picMkLst>
            <pc:docMk/>
            <pc:sldMk cId="2982459470" sldId="2086971668"/>
            <ac:picMk id="5" creationId="{92F8F0FD-7DE2-338F-7FAA-3C8EFF6CBE8F}"/>
          </ac:picMkLst>
        </pc:picChg>
      </pc:sldChg>
      <pc:sldChg chg="addSp delSp modSp new">
        <pc:chgData name="Vlad Talmaciu" userId="S::vlad.talmaciu@nxp.com::b5e5d59c-6398-4b02-bb1a-969a739577ad" providerId="AD" clId="Web-{B6BD6A6D-753B-20E0-4ED2-D1F6932A6D85}" dt="2025-05-30T13:50:13.026" v="1510" actId="1076"/>
        <pc:sldMkLst>
          <pc:docMk/>
          <pc:sldMk cId="878680932" sldId="2086971669"/>
        </pc:sldMkLst>
        <pc:spChg chg="mod">
          <ac:chgData name="Vlad Talmaciu" userId="S::vlad.talmaciu@nxp.com::b5e5d59c-6398-4b02-bb1a-969a739577ad" providerId="AD" clId="Web-{B6BD6A6D-753B-20E0-4ED2-D1F6932A6D85}" dt="2025-05-30T12:54:12.296" v="900" actId="20577"/>
          <ac:spMkLst>
            <pc:docMk/>
            <pc:sldMk cId="878680932" sldId="2086971669"/>
            <ac:spMk id="2" creationId="{30083CB3-57DE-6D4D-3D63-6E895623C88E}"/>
          </ac:spMkLst>
        </pc:spChg>
        <pc:spChg chg="mod">
          <ac:chgData name="Vlad Talmaciu" userId="S::vlad.talmaciu@nxp.com::b5e5d59c-6398-4b02-bb1a-969a739577ad" providerId="AD" clId="Web-{B6BD6A6D-753B-20E0-4ED2-D1F6932A6D85}" dt="2025-05-30T13:50:06.510" v="1509" actId="20577"/>
          <ac:spMkLst>
            <pc:docMk/>
            <pc:sldMk cId="878680932" sldId="2086971669"/>
            <ac:spMk id="3" creationId="{1359ED83-BC40-0E96-3368-DB476B7E8CF4}"/>
          </ac:spMkLst>
        </pc:spChg>
        <pc:picChg chg="add mod">
          <ac:chgData name="Vlad Talmaciu" userId="S::vlad.talmaciu@nxp.com::b5e5d59c-6398-4b02-bb1a-969a739577ad" providerId="AD" clId="Web-{B6BD6A6D-753B-20E0-4ED2-D1F6932A6D85}" dt="2025-05-30T13:50:13.026" v="1510" actId="1076"/>
          <ac:picMkLst>
            <pc:docMk/>
            <pc:sldMk cId="878680932" sldId="2086971669"/>
            <ac:picMk id="4" creationId="{08F6C446-D96E-0D39-EA0D-920735E010EA}"/>
          </ac:picMkLst>
        </pc:picChg>
        <pc:picChg chg="add del mod">
          <ac:chgData name="Vlad Talmaciu" userId="S::vlad.talmaciu@nxp.com::b5e5d59c-6398-4b02-bb1a-969a739577ad" providerId="AD" clId="Web-{B6BD6A6D-753B-20E0-4ED2-D1F6932A6D85}" dt="2025-05-30T13:39:07.447" v="1367"/>
          <ac:picMkLst>
            <pc:docMk/>
            <pc:sldMk cId="878680932" sldId="2086971669"/>
            <ac:picMk id="5" creationId="{32FC3D12-8D7D-05BE-20D9-395DDB467F2C}"/>
          </ac:picMkLst>
        </pc:picChg>
      </pc:sldChg>
      <pc:sldChg chg="addSp modSp new">
        <pc:chgData name="Vlad Talmaciu" userId="S::vlad.talmaciu@nxp.com::b5e5d59c-6398-4b02-bb1a-969a739577ad" providerId="AD" clId="Web-{B6BD6A6D-753B-20E0-4ED2-D1F6932A6D85}" dt="2025-05-30T14:48:31.037" v="2076" actId="20577"/>
        <pc:sldMkLst>
          <pc:docMk/>
          <pc:sldMk cId="2923280369" sldId="2086971670"/>
        </pc:sldMkLst>
        <pc:spChg chg="mod">
          <ac:chgData name="Vlad Talmaciu" userId="S::vlad.talmaciu@nxp.com::b5e5d59c-6398-4b02-bb1a-969a739577ad" providerId="AD" clId="Web-{B6BD6A6D-753B-20E0-4ED2-D1F6932A6D85}" dt="2025-05-30T14:00:49.588" v="1536" actId="20577"/>
          <ac:spMkLst>
            <pc:docMk/>
            <pc:sldMk cId="2923280369" sldId="2086971670"/>
            <ac:spMk id="2" creationId="{116E121B-492E-2897-F745-FCAF2513A1DA}"/>
          </ac:spMkLst>
        </pc:spChg>
        <pc:spChg chg="mod">
          <ac:chgData name="Vlad Talmaciu" userId="S::vlad.talmaciu@nxp.com::b5e5d59c-6398-4b02-bb1a-969a739577ad" providerId="AD" clId="Web-{B6BD6A6D-753B-20E0-4ED2-D1F6932A6D85}" dt="2025-05-30T14:48:31.037" v="2076" actId="20577"/>
          <ac:spMkLst>
            <pc:docMk/>
            <pc:sldMk cId="2923280369" sldId="2086971670"/>
            <ac:spMk id="3" creationId="{3CB7F195-CF61-3CFC-E05D-BADD690022AF}"/>
          </ac:spMkLst>
        </pc:spChg>
        <pc:picChg chg="add mod">
          <ac:chgData name="Vlad Talmaciu" userId="S::vlad.talmaciu@nxp.com::b5e5d59c-6398-4b02-bb1a-969a739577ad" providerId="AD" clId="Web-{B6BD6A6D-753B-20E0-4ED2-D1F6932A6D85}" dt="2025-05-30T14:44:31.434" v="2068" actId="1076"/>
          <ac:picMkLst>
            <pc:docMk/>
            <pc:sldMk cId="2923280369" sldId="2086971670"/>
            <ac:picMk id="4" creationId="{A3B591F1-70FC-D62E-1483-3C314F6FC73F}"/>
          </ac:picMkLst>
        </pc:picChg>
      </pc:sldChg>
    </pc:docChg>
  </pc:docChgLst>
  <pc:docChgLst>
    <pc:chgData name="Vlad Talmaciu" userId="S::vlad.talmaciu@nxp.com::b5e5d59c-6398-4b02-bb1a-969a739577ad" providerId="AD" clId="Web-{2D3525A4-851B-E56A-A8EB-572D68077692}"/>
    <pc:docChg chg="mod modSld">
      <pc:chgData name="Vlad Talmaciu" userId="S::vlad.talmaciu@nxp.com::b5e5d59c-6398-4b02-bb1a-969a739577ad" providerId="AD" clId="Web-{2D3525A4-851B-E56A-A8EB-572D68077692}" dt="2025-05-23T13:03:11.729" v="12" actId="20577"/>
      <pc:docMkLst>
        <pc:docMk/>
      </pc:docMkLst>
      <pc:sldChg chg="modSp">
        <pc:chgData name="Vlad Talmaciu" userId="S::vlad.talmaciu@nxp.com::b5e5d59c-6398-4b02-bb1a-969a739577ad" providerId="AD" clId="Web-{2D3525A4-851B-E56A-A8EB-572D68077692}" dt="2025-05-23T13:02:13.914" v="6" actId="20577"/>
        <pc:sldMkLst>
          <pc:docMk/>
          <pc:sldMk cId="3687664383" sldId="2086971500"/>
        </pc:sldMkLst>
        <pc:spChg chg="mod">
          <ac:chgData name="Vlad Talmaciu" userId="S::vlad.talmaciu@nxp.com::b5e5d59c-6398-4b02-bb1a-969a739577ad" providerId="AD" clId="Web-{2D3525A4-851B-E56A-A8EB-572D68077692}" dt="2025-05-23T13:02:13.914" v="6" actId="20577"/>
          <ac:spMkLst>
            <pc:docMk/>
            <pc:sldMk cId="3687664383" sldId="2086971500"/>
            <ac:spMk id="2" creationId="{3AD3408C-FBB4-52C9-D114-057B786AA4FD}"/>
          </ac:spMkLst>
        </pc:spChg>
      </pc:sldChg>
      <pc:sldChg chg="modSp">
        <pc:chgData name="Vlad Talmaciu" userId="S::vlad.talmaciu@nxp.com::b5e5d59c-6398-4b02-bb1a-969a739577ad" providerId="AD" clId="Web-{2D3525A4-851B-E56A-A8EB-572D68077692}" dt="2025-05-23T12:38:17.899" v="2" actId="1076"/>
        <pc:sldMkLst>
          <pc:docMk/>
          <pc:sldMk cId="2562723216" sldId="2086971578"/>
        </pc:sldMkLst>
        <pc:picChg chg="mod">
          <ac:chgData name="Vlad Talmaciu" userId="S::vlad.talmaciu@nxp.com::b5e5d59c-6398-4b02-bb1a-969a739577ad" providerId="AD" clId="Web-{2D3525A4-851B-E56A-A8EB-572D68077692}" dt="2025-05-23T12:38:15.633" v="1" actId="1076"/>
          <ac:picMkLst>
            <pc:docMk/>
            <pc:sldMk cId="2562723216" sldId="2086971578"/>
            <ac:picMk id="5" creationId="{18E85C85-EAE7-FA45-FB20-FC14493D4F54}"/>
          </ac:picMkLst>
        </pc:picChg>
        <pc:picChg chg="mod">
          <ac:chgData name="Vlad Talmaciu" userId="S::vlad.talmaciu@nxp.com::b5e5d59c-6398-4b02-bb1a-969a739577ad" providerId="AD" clId="Web-{2D3525A4-851B-E56A-A8EB-572D68077692}" dt="2025-05-23T12:38:17.899" v="2" actId="1076"/>
          <ac:picMkLst>
            <pc:docMk/>
            <pc:sldMk cId="2562723216" sldId="2086971578"/>
            <ac:picMk id="7" creationId="{C7789550-CB35-CFEF-CBA6-CFBD855C817C}"/>
          </ac:picMkLst>
        </pc:picChg>
      </pc:sldChg>
      <pc:sldChg chg="modSp">
        <pc:chgData name="Vlad Talmaciu" userId="S::vlad.talmaciu@nxp.com::b5e5d59c-6398-4b02-bb1a-969a739577ad" providerId="AD" clId="Web-{2D3525A4-851B-E56A-A8EB-572D68077692}" dt="2025-05-23T12:58:09.891" v="3" actId="20577"/>
        <pc:sldMkLst>
          <pc:docMk/>
          <pc:sldMk cId="3966909930" sldId="2086971579"/>
        </pc:sldMkLst>
        <pc:spChg chg="mod">
          <ac:chgData name="Vlad Talmaciu" userId="S::vlad.talmaciu@nxp.com::b5e5d59c-6398-4b02-bb1a-969a739577ad" providerId="AD" clId="Web-{2D3525A4-851B-E56A-A8EB-572D68077692}" dt="2025-05-23T12:58:09.891" v="3" actId="20577"/>
          <ac:spMkLst>
            <pc:docMk/>
            <pc:sldMk cId="3966909930" sldId="2086971579"/>
            <ac:spMk id="2" creationId="{18EBF35C-A5F7-B259-2370-495AA7387BC5}"/>
          </ac:spMkLst>
        </pc:spChg>
      </pc:sldChg>
      <pc:sldChg chg="modSp">
        <pc:chgData name="Vlad Talmaciu" userId="S::vlad.talmaciu@nxp.com::b5e5d59c-6398-4b02-bb1a-969a739577ad" providerId="AD" clId="Web-{2D3525A4-851B-E56A-A8EB-572D68077692}" dt="2025-05-23T13:03:11.729" v="12" actId="20577"/>
        <pc:sldMkLst>
          <pc:docMk/>
          <pc:sldMk cId="1002288587" sldId="2086971580"/>
        </pc:sldMkLst>
        <pc:spChg chg="mod">
          <ac:chgData name="Vlad Talmaciu" userId="S::vlad.talmaciu@nxp.com::b5e5d59c-6398-4b02-bb1a-969a739577ad" providerId="AD" clId="Web-{2D3525A4-851B-E56A-A8EB-572D68077692}" dt="2025-05-23T13:02:09.477" v="5" actId="20577"/>
          <ac:spMkLst>
            <pc:docMk/>
            <pc:sldMk cId="1002288587" sldId="2086971580"/>
            <ac:spMk id="2" creationId="{7CDB1F8F-4308-D891-84B0-EE95207A625A}"/>
          </ac:spMkLst>
        </pc:spChg>
        <pc:spChg chg="mod">
          <ac:chgData name="Vlad Talmaciu" userId="S::vlad.talmaciu@nxp.com::b5e5d59c-6398-4b02-bb1a-969a739577ad" providerId="AD" clId="Web-{2D3525A4-851B-E56A-A8EB-572D68077692}" dt="2025-05-23T13:03:11.729" v="12" actId="20577"/>
          <ac:spMkLst>
            <pc:docMk/>
            <pc:sldMk cId="1002288587" sldId="2086971580"/>
            <ac:spMk id="3" creationId="{A54EF0B7-1C46-E8CA-A21A-508E666A6345}"/>
          </ac:spMkLst>
        </pc:spChg>
      </pc:sldChg>
    </pc:docChg>
  </pc:docChgLst>
</pc:chgInfo>
</file>

<file path=ppt/comments/modernComment_7C64A90F_CEB2A668.xml><?xml version="1.0" encoding="utf-8"?>
<p188:cmLst xmlns:a="http://schemas.openxmlformats.org/drawingml/2006/main" xmlns:r="http://schemas.openxmlformats.org/officeDocument/2006/relationships" xmlns:p188="http://schemas.microsoft.com/office/powerpoint/2018/8/main">
  <p188:cm id="{91F0EB20-C362-4E6D-BF87-75DA539934BD}" authorId="{99C99E51-F906-6478-2248-9BCF50CB2F97}" status="resolved" created="2025-06-06T18:50:35.159" complete="100000">
    <pc:sldMkLst xmlns:pc="http://schemas.microsoft.com/office/powerpoint/2013/main/command">
      <pc:docMk/>
      <pc:sldMk cId="3467814504" sldId="2086971663"/>
    </pc:sldMkLst>
    <p188:txBody>
      <a:bodyPr/>
      <a:lstStyle/>
      <a:p>
        <a:r>
          <a:rPr lang="en-US"/>
          <a:t>Am pus si exemplul aici, m-am gandit ca poate e mai usor in timpul prezentarii</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02F7B83-40C4-0CC6-32A9-0CBD5CD1A118}"/>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2025-07-16 3:40:42 PM</a:t>
            </a:fld>
            <a:endParaRPr lang="en-US" sz="900">
              <a:latin typeface="Poppins" panose="00000500000000000000" pitchFamily="2" charset="0"/>
              <a:cs typeface="Poppins" panose="00000500000000000000" pitchFamily="2" charset="0"/>
            </a:endParaRPr>
          </a:p>
        </p:txBody>
      </p:sp>
      <p:sp>
        <p:nvSpPr>
          <p:cNvPr id="7" name="Rectangle 4">
            <a:extLst>
              <a:ext uri="{FF2B5EF4-FFF2-40B4-BE49-F238E27FC236}">
                <a16:creationId xmlns:a16="http://schemas.microsoft.com/office/drawing/2014/main" id="{1FF31D04-11DD-A567-1CE0-22313F186BA1}"/>
              </a:ext>
            </a:extLst>
          </p:cNvPr>
          <p:cNvSpPr>
            <a:spLocks noGrp="1" noChangeArrowheads="1"/>
          </p:cNvSpPr>
          <p:nvPr>
            <p:ph type="ftr" sz="quarter" idx="2"/>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a:latin typeface="Poppins" panose="00000500000000000000" pitchFamily="2" charset="0"/>
                <a:cs typeface="Poppins" panose="00000500000000000000" pitchFamily="2" charset="0"/>
              </a:rPr>
              <a:t>|  © NXP  |  Public</a:t>
            </a:r>
          </a:p>
        </p:txBody>
      </p:sp>
      <p:sp>
        <p:nvSpPr>
          <p:cNvPr id="8" name="Rectangle 5">
            <a:extLst>
              <a:ext uri="{FF2B5EF4-FFF2-40B4-BE49-F238E27FC236}">
                <a16:creationId xmlns:a16="http://schemas.microsoft.com/office/drawing/2014/main" id="{A44DC7DF-5E71-C95A-68A7-7D0EEEA60F0A}"/>
              </a:ext>
            </a:extLst>
          </p:cNvPr>
          <p:cNvSpPr>
            <a:spLocks noGrp="1" noChangeArrowheads="1"/>
          </p:cNvSpPr>
          <p:nvPr>
            <p:ph type="sldNum" sz="quarter" idx="3"/>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latin typeface="Poppins" panose="00000500000000000000" pitchFamily="2" charset="0"/>
                <a:cs typeface="Poppins" panose="00000500000000000000" pitchFamily="2" charset="0"/>
              </a:rPr>
              <a:pPr/>
              <a:t>‹#›</a:t>
            </a:fld>
            <a:endParaRPr lang="en-US" sz="1000">
              <a:latin typeface="Poppins" panose="00000500000000000000" pitchFamily="2" charset="0"/>
              <a:cs typeface="Poppins" panose="00000500000000000000" pitchFamily="2" charset="0"/>
            </a:endParaRPr>
          </a:p>
        </p:txBody>
      </p:sp>
      <p:grpSp>
        <p:nvGrpSpPr>
          <p:cNvPr id="15" name="Group 14">
            <a:extLst>
              <a:ext uri="{FF2B5EF4-FFF2-40B4-BE49-F238E27FC236}">
                <a16:creationId xmlns:a16="http://schemas.microsoft.com/office/drawing/2014/main" id="{E2D42022-CD4C-2B31-7033-BE65CC5F31B1}"/>
              </a:ext>
            </a:extLst>
          </p:cNvPr>
          <p:cNvGrpSpPr/>
          <p:nvPr/>
        </p:nvGrpSpPr>
        <p:grpSpPr>
          <a:xfrm>
            <a:off x="5936457" y="8705967"/>
            <a:ext cx="547861" cy="185337"/>
            <a:chOff x="532238" y="532263"/>
            <a:chExt cx="1522954" cy="515204"/>
          </a:xfrm>
        </p:grpSpPr>
        <p:sp>
          <p:nvSpPr>
            <p:cNvPr id="16" name="Freeform: Shape 15">
              <a:extLst>
                <a:ext uri="{FF2B5EF4-FFF2-40B4-BE49-F238E27FC236}">
                  <a16:creationId xmlns:a16="http://schemas.microsoft.com/office/drawing/2014/main" id="{65308769-5F22-5F62-3F1E-D4C54D321D02}"/>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7" name="Freeform: Shape 16">
              <a:extLst>
                <a:ext uri="{FF2B5EF4-FFF2-40B4-BE49-F238E27FC236}">
                  <a16:creationId xmlns:a16="http://schemas.microsoft.com/office/drawing/2014/main" id="{3E2B8103-707D-7471-CF82-82247C499B2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8" name="Freeform: Shape 17">
              <a:extLst>
                <a:ext uri="{FF2B5EF4-FFF2-40B4-BE49-F238E27FC236}">
                  <a16:creationId xmlns:a16="http://schemas.microsoft.com/office/drawing/2014/main" id="{09E3E3FD-AAAB-3A08-98D2-DF744BB8CA3D}"/>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45480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3">
            <a:extLst>
              <a:ext uri="{FF2B5EF4-FFF2-40B4-BE49-F238E27FC236}">
                <a16:creationId xmlns:a16="http://schemas.microsoft.com/office/drawing/2014/main" id="{FC118F7E-5CDC-0D0D-8A1F-979CEC795DC3}"/>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2025-07-16 3:40:42 PM</a:t>
            </a:fld>
            <a:endParaRPr lang="en-US" sz="900">
              <a:latin typeface="Poppins" panose="00000500000000000000" pitchFamily="2" charset="0"/>
              <a:cs typeface="Poppins" panose="00000500000000000000" pitchFamily="2" charset="0"/>
            </a:endParaRPr>
          </a:p>
        </p:txBody>
      </p:sp>
      <p:sp>
        <p:nvSpPr>
          <p:cNvPr id="9" name="Rectangle 4">
            <a:extLst>
              <a:ext uri="{FF2B5EF4-FFF2-40B4-BE49-F238E27FC236}">
                <a16:creationId xmlns:a16="http://schemas.microsoft.com/office/drawing/2014/main" id="{8606DA34-9F7A-84F8-5163-E2C98D7C733C}"/>
              </a:ext>
            </a:extLst>
          </p:cNvPr>
          <p:cNvSpPr>
            <a:spLocks noGrp="1" noChangeArrowheads="1"/>
          </p:cNvSpPr>
          <p:nvPr>
            <p:ph type="ftr" sz="quarter" idx="4"/>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atin typeface="Poppins" panose="00000500000000000000" pitchFamily="2" charset="0"/>
                <a:cs typeface="Poppins" panose="00000500000000000000" pitchFamily="2" charset="0"/>
              </a:defRPr>
            </a:lvl1pPr>
          </a:lstStyle>
          <a:p>
            <a:r>
              <a:rPr lang="en-US" sz="900"/>
              <a:t>|  © NXP  |  Public</a:t>
            </a:r>
          </a:p>
        </p:txBody>
      </p:sp>
      <p:sp>
        <p:nvSpPr>
          <p:cNvPr id="10" name="Rectangle 5">
            <a:extLst>
              <a:ext uri="{FF2B5EF4-FFF2-40B4-BE49-F238E27FC236}">
                <a16:creationId xmlns:a16="http://schemas.microsoft.com/office/drawing/2014/main" id="{B7CCF6B6-CD45-B791-1362-E2D172911D10}"/>
              </a:ext>
            </a:extLst>
          </p:cNvPr>
          <p:cNvSpPr>
            <a:spLocks noGrp="1" noChangeArrowheads="1"/>
          </p:cNvSpPr>
          <p:nvPr>
            <p:ph type="sldNum" sz="quarter" idx="5"/>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Poppins" panose="00000500000000000000" pitchFamily="2" charset="0"/>
                <a:cs typeface="Poppins" panose="00000500000000000000" pitchFamily="2" charset="0"/>
              </a:defRPr>
            </a:lvl1pPr>
          </a:lstStyle>
          <a:p>
            <a:fld id="{FB1A579D-3553-4F33-9067-7E7231905C3B}" type="slidenum">
              <a:rPr lang="en-US" sz="1000" smtClean="0"/>
              <a:pPr/>
              <a:t>‹#›</a:t>
            </a:fld>
            <a:endParaRPr lang="en-US" sz="1000"/>
          </a:p>
        </p:txBody>
      </p:sp>
      <p:grpSp>
        <p:nvGrpSpPr>
          <p:cNvPr id="11" name="Group 10">
            <a:extLst>
              <a:ext uri="{FF2B5EF4-FFF2-40B4-BE49-F238E27FC236}">
                <a16:creationId xmlns:a16="http://schemas.microsoft.com/office/drawing/2014/main" id="{6BA0B33B-913A-805D-B3BA-BEB9A3846A1E}"/>
              </a:ext>
            </a:extLst>
          </p:cNvPr>
          <p:cNvGrpSpPr/>
          <p:nvPr/>
        </p:nvGrpSpPr>
        <p:grpSpPr>
          <a:xfrm>
            <a:off x="5936457" y="8705967"/>
            <a:ext cx="547861" cy="185337"/>
            <a:chOff x="532238" y="532263"/>
            <a:chExt cx="1522954" cy="515204"/>
          </a:xfrm>
        </p:grpSpPr>
        <p:sp>
          <p:nvSpPr>
            <p:cNvPr id="12" name="Freeform: Shape 11">
              <a:extLst>
                <a:ext uri="{FF2B5EF4-FFF2-40B4-BE49-F238E27FC236}">
                  <a16:creationId xmlns:a16="http://schemas.microsoft.com/office/drawing/2014/main" id="{BD13B215-5B62-AE2A-C23A-A682BD720511}"/>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3" name="Freeform: Shape 12">
              <a:extLst>
                <a:ext uri="{FF2B5EF4-FFF2-40B4-BE49-F238E27FC236}">
                  <a16:creationId xmlns:a16="http://schemas.microsoft.com/office/drawing/2014/main" id="{F45F9349-CEF0-0583-3F11-0ABE2362580B}"/>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4" name="Freeform: Shape 13">
              <a:extLst>
                <a:ext uri="{FF2B5EF4-FFF2-40B4-BE49-F238E27FC236}">
                  <a16:creationId xmlns:a16="http://schemas.microsoft.com/office/drawing/2014/main" id="{B01CD4DC-CADC-2222-5553-DECDEF314F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25345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oppins" panose="00000500000000000000" pitchFamily="2" charset="0"/>
        <a:ea typeface="+mn-ea"/>
        <a:cs typeface="+mn-cs"/>
      </a:defRPr>
    </a:lvl1pPr>
    <a:lvl2pPr marL="457200" algn="l" defTabSz="914400" rtl="0" eaLnBrk="1" latinLnBrk="0" hangingPunct="1">
      <a:defRPr sz="1200" kern="1200">
        <a:solidFill>
          <a:schemeClr val="tx1"/>
        </a:solidFill>
        <a:latin typeface="Poppins" panose="00000500000000000000" pitchFamily="2" charset="0"/>
        <a:ea typeface="+mn-ea"/>
        <a:cs typeface="+mn-cs"/>
      </a:defRPr>
    </a:lvl2pPr>
    <a:lvl3pPr marL="914400" algn="l" defTabSz="914400" rtl="0" eaLnBrk="1" latinLnBrk="0" hangingPunct="1">
      <a:defRPr sz="1200" kern="1200">
        <a:solidFill>
          <a:schemeClr val="tx1"/>
        </a:solidFill>
        <a:latin typeface="Poppins" panose="00000500000000000000" pitchFamily="2" charset="0"/>
        <a:ea typeface="+mn-ea"/>
        <a:cs typeface="+mn-cs"/>
      </a:defRPr>
    </a:lvl3pPr>
    <a:lvl4pPr marL="1371600" algn="l" defTabSz="914400" rtl="0" eaLnBrk="1" latinLnBrk="0" hangingPunct="1">
      <a:defRPr sz="1200" kern="1200">
        <a:solidFill>
          <a:schemeClr val="tx1"/>
        </a:solidFill>
        <a:latin typeface="Poppins" panose="00000500000000000000" pitchFamily="2" charset="0"/>
        <a:ea typeface="+mn-ea"/>
        <a:cs typeface="+mn-cs"/>
      </a:defRPr>
    </a:lvl4pPr>
    <a:lvl5pPr marL="1828800" algn="l" defTabSz="914400" rtl="0" eaLnBrk="1" latinLnBrk="0" hangingPunct="1">
      <a:defRPr sz="1200" kern="1200">
        <a:solidFill>
          <a:schemeClr val="tx1"/>
        </a:solidFill>
        <a:latin typeface="Poppins"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Euler%27s_totient_function" TargetMode="External"/><Relationship Id="rId2" Type="http://schemas.openxmlformats.org/officeDocument/2006/relationships/slide" Target="../slides/slide116.xml"/><Relationship Id="rId1" Type="http://schemas.openxmlformats.org/officeDocument/2006/relationships/notesMaster" Target="../notesMasters/notesMaster1.xml"/><Relationship Id="rId4" Type="http://schemas.openxmlformats.org/officeDocument/2006/relationships/hyperlink" Target="https://en.wikipedia.org/wiki/Trapdoor_function#cite_note-7"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Euler%27s_totient_function"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https://en.wikipedia.org/wiki/Trapdoor_function#cite_note-7"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show </a:t>
            </a:r>
            <a:r>
              <a:rPr lang="en-US" err="1"/>
              <a:t>C_representation_char</a:t>
            </a:r>
            <a:r>
              <a:rPr lang="en-US"/>
              <a:t>/1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27</a:t>
            </a:fld>
            <a:endParaRPr lang="en-US" sz="1000"/>
          </a:p>
        </p:txBody>
      </p:sp>
    </p:spTree>
    <p:extLst>
      <p:ext uri="{BB962C8B-B14F-4D97-AF65-F5344CB8AC3E}">
        <p14:creationId xmlns:p14="http://schemas.microsoft.com/office/powerpoint/2010/main" val="875108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https://www.best-microcontroller-projects.com/hardware-interrupt.html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40</a:t>
            </a:fld>
            <a:endParaRPr lang="en-US" sz="1000"/>
          </a:p>
        </p:txBody>
      </p:sp>
    </p:spTree>
    <p:extLst>
      <p:ext uri="{BB962C8B-B14F-4D97-AF65-F5344CB8AC3E}">
        <p14:creationId xmlns:p14="http://schemas.microsoft.com/office/powerpoint/2010/main" val="2180134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https://community.arm.com/arm-community-blogs/b/architectures-and-processors-blog/posts/beginner-guide-on-interrupt-latency-and-interrupt-latency-of-the-arm-cortex-m-processors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45</a:t>
            </a:fld>
            <a:endParaRPr lang="en-US" sz="1000"/>
          </a:p>
        </p:txBody>
      </p:sp>
    </p:spTree>
    <p:extLst>
      <p:ext uri="{BB962C8B-B14F-4D97-AF65-F5344CB8AC3E}">
        <p14:creationId xmlns:p14="http://schemas.microsoft.com/office/powerpoint/2010/main" val="340884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52</a:t>
            </a:fld>
            <a:endParaRPr lang="en-US" sz="1000"/>
          </a:p>
        </p:txBody>
      </p:sp>
    </p:spTree>
    <p:extLst>
      <p:ext uri="{BB962C8B-B14F-4D97-AF65-F5344CB8AC3E}">
        <p14:creationId xmlns:p14="http://schemas.microsoft.com/office/powerpoint/2010/main" val="790667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54</a:t>
            </a:fld>
            <a:endParaRPr lang="en-US" sz="1000"/>
          </a:p>
        </p:txBody>
      </p:sp>
    </p:spTree>
    <p:extLst>
      <p:ext uri="{BB962C8B-B14F-4D97-AF65-F5344CB8AC3E}">
        <p14:creationId xmlns:p14="http://schemas.microsoft.com/office/powerpoint/2010/main" val="2926478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https://www.circuitbasics.com/basics-uart-communication/</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57</a:t>
            </a:fld>
            <a:endParaRPr lang="en-US" sz="1000"/>
          </a:p>
        </p:txBody>
      </p:sp>
    </p:spTree>
    <p:extLst>
      <p:ext uri="{BB962C8B-B14F-4D97-AF65-F5344CB8AC3E}">
        <p14:creationId xmlns:p14="http://schemas.microsoft.com/office/powerpoint/2010/main" val="3682105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60</a:t>
            </a:fld>
            <a:endParaRPr lang="en-US" sz="1000"/>
          </a:p>
        </p:txBody>
      </p:sp>
    </p:spTree>
    <p:extLst>
      <p:ext uri="{BB962C8B-B14F-4D97-AF65-F5344CB8AC3E}">
        <p14:creationId xmlns:p14="http://schemas.microsoft.com/office/powerpoint/2010/main" val="2264716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https://en.wikipedia.org/wiki/Universal_asynchronous_receiver-transmitter</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61</a:t>
            </a:fld>
            <a:endParaRPr lang="en-US" sz="1000"/>
          </a:p>
        </p:txBody>
      </p:sp>
    </p:spTree>
    <p:extLst>
      <p:ext uri="{BB962C8B-B14F-4D97-AF65-F5344CB8AC3E}">
        <p14:creationId xmlns:p14="http://schemas.microsoft.com/office/powerpoint/2010/main" val="330555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different types of software tests, each with specific objectives and strategies:</a:t>
            </a:r>
          </a:p>
          <a:p>
            <a:pPr lvl="1">
              <a:buFont typeface="Arial" panose="020B0604020202020204" pitchFamily="34" charset="0"/>
              <a:buChar char="•"/>
            </a:pPr>
            <a:r>
              <a:rPr lang="en-US" b="1"/>
              <a:t>Acceptance testing: </a:t>
            </a:r>
            <a:r>
              <a:rPr lang="en-US"/>
              <a:t>Verifying whether the whole system works as intended.</a:t>
            </a:r>
          </a:p>
          <a:p>
            <a:pPr lvl="1">
              <a:buFont typeface="Arial" panose="020B0604020202020204" pitchFamily="34" charset="0"/>
              <a:buChar char="•"/>
            </a:pPr>
            <a:r>
              <a:rPr lang="en-US" b="1"/>
              <a:t>Integration testing:</a:t>
            </a:r>
            <a:r>
              <a:rPr lang="en-US"/>
              <a:t> Ensuring that software components or functions operate together.</a:t>
            </a:r>
          </a:p>
          <a:p>
            <a:pPr lvl="1">
              <a:buFont typeface="Arial" panose="020B0604020202020204" pitchFamily="34" charset="0"/>
              <a:buChar char="•"/>
            </a:pPr>
            <a:r>
              <a:rPr lang="en-US" b="1"/>
              <a:t>Unit testing:</a:t>
            </a:r>
            <a:r>
              <a:rPr lang="en-US"/>
              <a:t> Validating that each software unit performs as expected. A unit is the smallest testable component of an application.</a:t>
            </a:r>
          </a:p>
          <a:p>
            <a:pPr lvl="1">
              <a:buFont typeface="Arial" panose="020B0604020202020204" pitchFamily="34" charset="0"/>
              <a:buChar char="•"/>
            </a:pPr>
            <a:r>
              <a:rPr lang="en-US" b="1"/>
              <a:t>Functional testing:</a:t>
            </a:r>
            <a:r>
              <a:rPr lang="en-US"/>
              <a:t> Checking functions by emulating business scenarios, based on functional requirements. Black-box testing is a common way to verify functions.</a:t>
            </a:r>
          </a:p>
          <a:p>
            <a:pPr lvl="1">
              <a:buFont typeface="Arial" panose="020B0604020202020204" pitchFamily="34" charset="0"/>
              <a:buChar char="•"/>
            </a:pPr>
            <a:r>
              <a:rPr lang="en-US" b="1"/>
              <a:t>Performance testing:</a:t>
            </a:r>
            <a:r>
              <a:rPr lang="en-US"/>
              <a:t> Testing how the software performs under different workloads. Load testing, for example, is used to evaluate performance under real-life load conditions.</a:t>
            </a:r>
          </a:p>
          <a:p>
            <a:pPr lvl="1">
              <a:buFont typeface="Arial" panose="020B0604020202020204" pitchFamily="34" charset="0"/>
              <a:buChar char="•"/>
            </a:pPr>
            <a:r>
              <a:rPr lang="en-US" b="1"/>
              <a:t>Regression testing: </a:t>
            </a:r>
            <a:r>
              <a:rPr lang="en-US"/>
              <a:t>Checking whether new features break or degrade functionality. Sanity testing can be used to verify menus, functions and commands at the surface level, when there is no time for a full regression test.</a:t>
            </a:r>
          </a:p>
          <a:p>
            <a:pPr lvl="1">
              <a:buFont typeface="Arial" panose="020B0604020202020204" pitchFamily="34" charset="0"/>
              <a:buChar char="•"/>
            </a:pPr>
            <a:r>
              <a:rPr lang="en-US" b="1"/>
              <a:t>Stress testing:</a:t>
            </a:r>
            <a:r>
              <a:rPr lang="en-US"/>
              <a:t> Testing how much strain the system can take before it fails. Considered to be a type of non-functional testing.</a:t>
            </a:r>
          </a:p>
          <a:p>
            <a:pPr lvl="1">
              <a:buFont typeface="Arial" panose="020B0604020202020204" pitchFamily="34" charset="0"/>
              <a:buChar char="•"/>
            </a:pPr>
            <a:r>
              <a:rPr lang="en-US" b="1"/>
              <a:t>Usability testing:</a:t>
            </a:r>
            <a:r>
              <a:rPr lang="en-US"/>
              <a:t> Validating how well a customer can use a system or web application to complete a task.</a:t>
            </a:r>
          </a:p>
          <a:p>
            <a:r>
              <a:rPr lang="en-US"/>
              <a:t>In each case, validating base requirements is a critical assessment. Just as important, exploratory testing helps a tester or testing team uncover hard-to-predict scenarios and situations that can lead to software errors.</a:t>
            </a:r>
          </a:p>
          <a:p>
            <a:r>
              <a:rPr lang="en-US"/>
              <a:t>Even a simple application can be subject to a large number and variety of tests. A test management plan helps to prioritize which types of testing provide the most value – given available time and resources. Testing effectiveness is optimized by running the fewest number of tests to find the largest number of defects.</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64</a:t>
            </a:fld>
            <a:endParaRPr lang="en-US" sz="1000"/>
          </a:p>
        </p:txBody>
      </p:sp>
    </p:spTree>
    <p:extLst>
      <p:ext uri="{BB962C8B-B14F-4D97-AF65-F5344CB8AC3E}">
        <p14:creationId xmlns:p14="http://schemas.microsoft.com/office/powerpoint/2010/main" val="3838625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Early software testing uncovers problems before a product goes to market. The sooner development teams receive test feedback, the sooner they can address When development leaves ample room for testing, it improves software reliability and high-quality applications are delivered with few errors. A system that meets or even exceeds customer expectations leads to potentially more sales and greater market share.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66</a:t>
            </a:fld>
            <a:endParaRPr lang="en-US" sz="1000"/>
          </a:p>
        </p:txBody>
      </p:sp>
    </p:spTree>
    <p:extLst>
      <p:ext uri="{BB962C8B-B14F-4D97-AF65-F5344CB8AC3E}">
        <p14:creationId xmlns:p14="http://schemas.microsoft.com/office/powerpoint/2010/main" val="129930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r>
              <a:rPr lang="en-US" b="1"/>
              <a:t>Continuous testing:</a:t>
            </a:r>
            <a:r>
              <a:rPr lang="en-US"/>
              <a:t> Project teams test each build as it becomes available. This type of software testing relies on test automation that is integrated with the deployment process. It enables software to be validated in realistic test environments earlier in the process – improving design and reducing risks.</a:t>
            </a:r>
          </a:p>
          <a:p>
            <a:pPr lvl="1">
              <a:buFont typeface="Arial" panose="020B0604020202020204" pitchFamily="34" charset="0"/>
              <a:buChar char="•"/>
            </a:pPr>
            <a:r>
              <a:rPr lang="en-US" b="1"/>
              <a:t>Configuration management:</a:t>
            </a:r>
            <a:r>
              <a:rPr lang="en-US"/>
              <a:t> Organizations centrally maintain test assets and track what software builds to test. Teams gain access to assets such as code, requirements, design documents, models, test scripts and test results. Good systems include user authentication and audit trails to help teams meet compliance requirements with minimal administrative effort.</a:t>
            </a:r>
          </a:p>
          <a:p>
            <a:pPr lvl="1">
              <a:buFont typeface="Arial" panose="020B0604020202020204" pitchFamily="34" charset="0"/>
              <a:buChar char="•"/>
            </a:pPr>
            <a:r>
              <a:rPr lang="en-US" b="1"/>
              <a:t>Service virtualization:</a:t>
            </a:r>
            <a:r>
              <a:rPr lang="en-US"/>
              <a:t> Testing environments may not be available, especially early in code development. Service virtualization simulates the services and systems that are missing or not yet completed, enabling teams to reduce dependencies and test sooner. They can reuse, deploy and change a configuration to test different scenarios without having to modify the original environment.</a:t>
            </a:r>
          </a:p>
          <a:p>
            <a:pPr lvl="1">
              <a:buFont typeface="Arial" panose="020B0604020202020204" pitchFamily="34" charset="0"/>
              <a:buChar char="•"/>
            </a:pPr>
            <a:r>
              <a:rPr lang="en-US" b="1"/>
              <a:t>Defect or bug tracking:</a:t>
            </a:r>
            <a:r>
              <a:rPr lang="en-US"/>
              <a:t> Monitoring defects is important to both testing and development teams for measuring and improving quality. Automated tools allow teams to track defects, measure their scope and impact, and uncover related issues.</a:t>
            </a:r>
          </a:p>
          <a:p>
            <a:pPr lvl="1">
              <a:buFont typeface="Arial" panose="020B0604020202020204" pitchFamily="34" charset="0"/>
              <a:buChar char="•"/>
            </a:pPr>
            <a:r>
              <a:rPr lang="en-US" b="1"/>
              <a:t>Metrics and reporting:</a:t>
            </a:r>
            <a:r>
              <a:rPr lang="en-US"/>
              <a:t> Reporting and analytics enable team members to share status, goals and test results. Advanced tools integrate project metrics and present results in a dashboard. Teams quickly see the overall health of a project and can monitor relationships between test, development and other project elements.</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67</a:t>
            </a:fld>
            <a:endParaRPr lang="en-US" sz="1000"/>
          </a:p>
        </p:txBody>
      </p:sp>
    </p:spTree>
    <p:extLst>
      <p:ext uri="{BB962C8B-B14F-4D97-AF65-F5344CB8AC3E}">
        <p14:creationId xmlns:p14="http://schemas.microsoft.com/office/powerpoint/2010/main" val="2964749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28</a:t>
            </a:fld>
            <a:endParaRPr lang="en-US" sz="1000"/>
          </a:p>
        </p:txBody>
      </p:sp>
    </p:spTree>
    <p:extLst>
      <p:ext uri="{BB962C8B-B14F-4D97-AF65-F5344CB8AC3E}">
        <p14:creationId xmlns:p14="http://schemas.microsoft.com/office/powerpoint/2010/main" val="171703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	HARDWARE DEPENDENCY</a:t>
            </a:r>
          </a:p>
          <a:p>
            <a:r>
              <a:rPr lang="en-US"/>
              <a:t>Hardware dependency is among the leading challenges faced during embedded software testing due to limited access to hardware. In such case, Emulators/Simulators are used to perform testing in real time embedded systems. Emulators and Simulators may not accurately represent the behavior of the actual device and could give a false sense of application's usability and system performance.</a:t>
            </a:r>
          </a:p>
          <a:p>
            <a:pPr marL="0" indent="0">
              <a:buNone/>
            </a:pPr>
            <a:r>
              <a:rPr lang="en-US"/>
              <a:t>	SOTWARE VS HARDWARE DEFECTS</a:t>
            </a:r>
          </a:p>
          <a:p>
            <a:r>
              <a:rPr lang="en-US"/>
              <a:t>Another aspect is when software is developed for a freshly created hardware, high ratio of hardware defects can be identified during the testing process. Identified defect may be related to the hardware, not only software. What’s worse is that the software may work fine with one variant of the hardware and doesn’t work with another. That’s a challenge for the testing process.</a:t>
            </a:r>
          </a:p>
          <a:p>
            <a:pPr marL="0" indent="0">
              <a:buNone/>
            </a:pPr>
            <a:r>
              <a:rPr lang="en-US"/>
              <a:t>	COMPLIANCE TESTING</a:t>
            </a:r>
          </a:p>
          <a:p>
            <a:r>
              <a:rPr lang="en-US"/>
              <a:t>Software failures in embedded devices can put people’s lives in danger. To minimize this danger, most of the medical, security, industrial and automotive devices has to go through different safety/security/features compliance testing. With short development life cycle and quick to market, it is essential to have proper test automation setup to quickly run through these compliance tests.</a:t>
            </a:r>
          </a:p>
          <a:p>
            <a:pPr marL="0" indent="0">
              <a:buNone/>
            </a:pPr>
            <a:r>
              <a:rPr lang="en-US"/>
              <a:t>	REPRODUCIBLE DEFECTS</a:t>
            </a:r>
          </a:p>
          <a:p>
            <a:r>
              <a:rPr lang="en-US"/>
              <a:t>Defects are harder to recreate/reproduce in the embedded system case. That forces the embedded testing procedure to esteem every defect occurrence much higher than in a customary case, besides to collect much information as could sensibly be required to adjust the system to discover the foundation of the defect. Joined with the extremely constrained troubleshoot capacities of the embedded products, gives us another test.</a:t>
            </a:r>
          </a:p>
          <a:p>
            <a:pPr marL="0" indent="0">
              <a:buNone/>
            </a:pPr>
            <a:r>
              <a:rPr lang="en-US"/>
              <a:t>	NOT EASY TO AUTOMATE</a:t>
            </a:r>
          </a:p>
          <a:p>
            <a:r>
              <a:rPr lang="en-US"/>
              <a:t>Automation testing in embedded system may become complex due to complexity of software development in which changes in hardware and software interfaces are common. Modular and extensible automated test environments can significantly reduce the influence of these changes. For this, it is mandatory to put the efforts for a fair design and continuous maintenance.</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70</a:t>
            </a:fld>
            <a:endParaRPr lang="en-US" sz="1000"/>
          </a:p>
        </p:txBody>
      </p:sp>
    </p:spTree>
    <p:extLst>
      <p:ext uri="{BB962C8B-B14F-4D97-AF65-F5344CB8AC3E}">
        <p14:creationId xmlns:p14="http://schemas.microsoft.com/office/powerpoint/2010/main" val="2020199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77</a:t>
            </a:fld>
            <a:endParaRPr lang="en-US" sz="1000"/>
          </a:p>
        </p:txBody>
      </p:sp>
    </p:spTree>
    <p:extLst>
      <p:ext uri="{BB962C8B-B14F-4D97-AF65-F5344CB8AC3E}">
        <p14:creationId xmlns:p14="http://schemas.microsoft.com/office/powerpoint/2010/main" val="2390494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86</a:t>
            </a:fld>
            <a:endParaRPr lang="en-US" sz="1000"/>
          </a:p>
        </p:txBody>
      </p:sp>
    </p:spTree>
    <p:extLst>
      <p:ext uri="{BB962C8B-B14F-4D97-AF65-F5344CB8AC3E}">
        <p14:creationId xmlns:p14="http://schemas.microsoft.com/office/powerpoint/2010/main" val="2515660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Img</a:t>
            </a:r>
            <a:r>
              <a:rPr lang="en-US"/>
              <a:t> source: https://www.wallarm.com/what/what-is-aes-advanced-encryption-standard</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94</a:t>
            </a:fld>
            <a:endParaRPr lang="en-US" sz="1000"/>
          </a:p>
        </p:txBody>
      </p:sp>
    </p:spTree>
    <p:extLst>
      <p:ext uri="{BB962C8B-B14F-4D97-AF65-F5344CB8AC3E}">
        <p14:creationId xmlns:p14="http://schemas.microsoft.com/office/powerpoint/2010/main" val="1989347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Img</a:t>
            </a:r>
            <a:r>
              <a:rPr lang="en-US"/>
              <a:t> source https://thinkinginbytes.com/posts/aes-cbc-padding-explained/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95</a:t>
            </a:fld>
            <a:endParaRPr lang="en-US" sz="1000"/>
          </a:p>
        </p:txBody>
      </p:sp>
    </p:spTree>
    <p:extLst>
      <p:ext uri="{BB962C8B-B14F-4D97-AF65-F5344CB8AC3E}">
        <p14:creationId xmlns:p14="http://schemas.microsoft.com/office/powerpoint/2010/main" val="2197982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https://www.devglan.com/online-tools/aes-encryption-decryption</a:t>
            </a:r>
          </a:p>
          <a:p>
            <a:endParaRPr lang="en-US"/>
          </a:p>
          <a:p>
            <a:r>
              <a:rPr lang="en-US"/>
              <a:t>IV 1: 1234567890123456</a:t>
            </a:r>
          </a:p>
          <a:p>
            <a:endParaRPr lang="en-US"/>
          </a:p>
          <a:p>
            <a:r>
              <a:rPr lang="en-US"/>
              <a:t>Plain text: My time is 10 pm</a:t>
            </a:r>
          </a:p>
          <a:p>
            <a:endParaRPr lang="en-US"/>
          </a:p>
          <a:p>
            <a:r>
              <a:rPr lang="en-US"/>
              <a:t>Key size: 256</a:t>
            </a:r>
          </a:p>
          <a:p>
            <a:endParaRPr lang="en-US"/>
          </a:p>
          <a:p>
            <a:r>
              <a:rPr lang="en-US"/>
              <a:t>Secret key: 12345678901234567890123456789012</a:t>
            </a:r>
          </a:p>
          <a:p>
            <a:endParaRPr lang="en-US"/>
          </a:p>
          <a:p>
            <a:r>
              <a:rPr lang="en-US"/>
              <a:t>IV 2: 1234567890123456</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98</a:t>
            </a:fld>
            <a:endParaRPr lang="en-US" sz="1000"/>
          </a:p>
        </p:txBody>
      </p:sp>
    </p:spTree>
    <p:extLst>
      <p:ext uri="{BB962C8B-B14F-4D97-AF65-F5344CB8AC3E}">
        <p14:creationId xmlns:p14="http://schemas.microsoft.com/office/powerpoint/2010/main" val="370104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last chapter, we discussed the data integrity threats and the use of hashing technique to detect if any modification attacks have taken place on the data.</a:t>
            </a:r>
          </a:p>
          <a:p>
            <a:r>
              <a:rPr lang="en-US"/>
              <a:t>Another type of threat that exist for data is the lack of </a:t>
            </a:r>
            <a:r>
              <a:rPr lang="en-US" b="1"/>
              <a:t>message authentication</a:t>
            </a:r>
            <a:r>
              <a:rPr lang="en-US"/>
              <a:t>. In this threat, the user is not sure about the originator of the message. Message authentication can be provided using the cryptographic techniques that use secret keys as done in case of encryption.</a:t>
            </a:r>
          </a:p>
          <a:p>
            <a:endParaRPr lang="en-US"/>
          </a:p>
          <a:p>
            <a:endParaRPr lang="en-US"/>
          </a:p>
          <a:p>
            <a:r>
              <a:rPr lang="en-US" b="1"/>
              <a:t>Establishment of Shared Secret.</a:t>
            </a:r>
            <a:endParaRPr lang="en-US"/>
          </a:p>
          <a:p>
            <a:pPr>
              <a:buFont typeface="Arial" panose="020B0604020202020204" pitchFamily="34" charset="0"/>
              <a:buChar char="•"/>
            </a:pPr>
            <a:r>
              <a:rPr lang="en-US"/>
              <a:t>It can provide message authentication among pre-decided legitimate users who have shared key.</a:t>
            </a:r>
          </a:p>
          <a:p>
            <a:pPr>
              <a:buFont typeface="Arial" panose="020B0604020202020204" pitchFamily="34" charset="0"/>
              <a:buChar char="•"/>
            </a:pPr>
            <a:r>
              <a:rPr lang="en-US"/>
              <a:t>This requires establishment of shared secret prior to use of MAC.</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106</a:t>
            </a:fld>
            <a:endParaRPr lang="en-US" sz="1000"/>
          </a:p>
        </p:txBody>
      </p:sp>
    </p:spTree>
    <p:extLst>
      <p:ext uri="{BB962C8B-B14F-4D97-AF65-F5344CB8AC3E}">
        <p14:creationId xmlns:p14="http://schemas.microsoft.com/office/powerpoint/2010/main" val="1550811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chapter, we discussed the data integrity threats and the use of hashing technique to detect if any modification attacks have taken place on the data.</a:t>
            </a:r>
          </a:p>
          <a:p>
            <a:r>
              <a:rPr lang="en-US" dirty="0"/>
              <a:t>Another type of threat that exist for data is the lack of </a:t>
            </a:r>
            <a:r>
              <a:rPr lang="en-US" b="1" dirty="0"/>
              <a:t>message authentication</a:t>
            </a:r>
            <a:r>
              <a:rPr lang="en-US" dirty="0"/>
              <a:t>. In this threat, the user is not sure about the originator of the message. Message authentication can be provided using the cryptographic techniques that use secret keys as done in case of encryption.</a:t>
            </a:r>
          </a:p>
          <a:p>
            <a:endParaRPr lang="en-US" dirty="0"/>
          </a:p>
          <a:p>
            <a:endParaRPr lang="en-US" dirty="0"/>
          </a:p>
          <a:p>
            <a:r>
              <a:rPr lang="en-US" b="1" dirty="0"/>
              <a:t>Establishment of Shared Secret.</a:t>
            </a:r>
            <a:endParaRPr lang="en-US" dirty="0"/>
          </a:p>
          <a:p>
            <a:pPr>
              <a:buFont typeface="Arial" panose="020B0604020202020204" pitchFamily="34" charset="0"/>
              <a:buChar char="•"/>
            </a:pPr>
            <a:r>
              <a:rPr lang="en-US" dirty="0"/>
              <a:t>It can provide message authentication among pre-decided legitimate users who have shared key.</a:t>
            </a:r>
          </a:p>
          <a:p>
            <a:pPr>
              <a:buFont typeface="Arial" panose="020B0604020202020204" pitchFamily="34" charset="0"/>
              <a:buChar char="•"/>
            </a:pPr>
            <a:r>
              <a:rPr lang="en-US" dirty="0"/>
              <a:t>This requires establishment of shared secret prior to use of MAC.</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107</a:t>
            </a:fld>
            <a:endParaRPr lang="en-US" sz="1000"/>
          </a:p>
        </p:txBody>
      </p:sp>
    </p:spTree>
    <p:extLst>
      <p:ext uri="{BB962C8B-B14F-4D97-AF65-F5344CB8AC3E}">
        <p14:creationId xmlns:p14="http://schemas.microsoft.com/office/powerpoint/2010/main" val="3227225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111</a:t>
            </a:fld>
            <a:endParaRPr lang="en-US" sz="1000"/>
          </a:p>
        </p:txBody>
      </p:sp>
    </p:spTree>
    <p:extLst>
      <p:ext uri="{BB962C8B-B14F-4D97-AF65-F5344CB8AC3E}">
        <p14:creationId xmlns:p14="http://schemas.microsoft.com/office/powerpoint/2010/main" val="1631159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key cryptography may also be used directly: to encrypt and decrypt data, instead of only being used in the key exchange step.</a:t>
            </a:r>
          </a:p>
          <a:p>
            <a:r>
              <a:rPr lang="en-US" dirty="0"/>
              <a:t>However, this is not efficient.</a:t>
            </a:r>
          </a:p>
          <a:p>
            <a:endParaRPr lang="en-US" dirty="0"/>
          </a:p>
          <a:p>
            <a:endParaRPr lang="en-US" dirty="0"/>
          </a:p>
          <a:p>
            <a:r>
              <a:rPr lang="en-US" dirty="0" err="1"/>
              <a:t>Img</a:t>
            </a:r>
            <a:r>
              <a:rPr lang="en-US" dirty="0"/>
              <a:t> (current) source https://ebrary.net/198518/mathematics/cryptography_steganography_techniques</a:t>
            </a:r>
          </a:p>
          <a:p>
            <a:r>
              <a:rPr lang="en-US" dirty="0" err="1"/>
              <a:t>Img</a:t>
            </a:r>
            <a:r>
              <a:rPr lang="en-US" dirty="0"/>
              <a:t> (old) source https://thehackersmeetup.medium.com/demystifying-the-code-an-introduction-to-cryptography-ebd28998fc3b</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112</a:t>
            </a:fld>
            <a:endParaRPr lang="en-US" sz="1000"/>
          </a:p>
        </p:txBody>
      </p:sp>
    </p:spTree>
    <p:extLst>
      <p:ext uri="{BB962C8B-B14F-4D97-AF65-F5344CB8AC3E}">
        <p14:creationId xmlns:p14="http://schemas.microsoft.com/office/powerpoint/2010/main" val="139505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Use typedef structs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29</a:t>
            </a:fld>
            <a:endParaRPr lang="en-US" sz="1000"/>
          </a:p>
        </p:txBody>
      </p:sp>
    </p:spTree>
    <p:extLst>
      <p:ext uri="{BB962C8B-B14F-4D97-AF65-F5344CB8AC3E}">
        <p14:creationId xmlns:p14="http://schemas.microsoft.com/office/powerpoint/2010/main" val="31681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last chapter, we discussed the data integrity threats and the use of hashing technique to detect if any modification attacks have taken place on the data.</a:t>
            </a:r>
          </a:p>
          <a:p>
            <a:r>
              <a:rPr lang="en-US"/>
              <a:t>Another type of threat that exist for data is the lack of </a:t>
            </a:r>
            <a:r>
              <a:rPr lang="en-US" b="1"/>
              <a:t>message authentication</a:t>
            </a:r>
            <a:r>
              <a:rPr lang="en-US"/>
              <a:t>. In this threat, the user is not sure about the originator of the message. Message authentication can be provided using the cryptographic techniques that use secret keys as done in case of encryption.</a:t>
            </a:r>
          </a:p>
          <a:p>
            <a:endParaRPr lang="en-US"/>
          </a:p>
          <a:p>
            <a:endParaRPr lang="en-US"/>
          </a:p>
          <a:p>
            <a:r>
              <a:rPr lang="en-US" b="1"/>
              <a:t>Establishment of Shared Secret.</a:t>
            </a:r>
            <a:endParaRPr lang="en-US"/>
          </a:p>
          <a:p>
            <a:pPr>
              <a:buFont typeface="Arial" panose="020B0604020202020204" pitchFamily="34" charset="0"/>
              <a:buChar char="•"/>
            </a:pPr>
            <a:r>
              <a:rPr lang="en-US"/>
              <a:t>It can provide message authentication among pre-decided legitimate users who have shared key.</a:t>
            </a:r>
          </a:p>
          <a:p>
            <a:pPr>
              <a:buFont typeface="Arial" panose="020B0604020202020204" pitchFamily="34" charset="0"/>
              <a:buChar char="•"/>
            </a:pPr>
            <a:r>
              <a:rPr lang="en-US"/>
              <a:t>This requires establishment of shared secret prior to use of MAC.</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113</a:t>
            </a:fld>
            <a:endParaRPr lang="en-US" sz="1000"/>
          </a:p>
        </p:txBody>
      </p:sp>
    </p:spTree>
    <p:extLst>
      <p:ext uri="{BB962C8B-B14F-4D97-AF65-F5344CB8AC3E}">
        <p14:creationId xmlns:p14="http://schemas.microsoft.com/office/powerpoint/2010/main" val="678063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key cryptography may also be used directly: to encrypt and decrypt data, instead of only being used in the key exchange step.</a:t>
            </a:r>
          </a:p>
          <a:p>
            <a:r>
              <a:rPr lang="en-US" dirty="0"/>
              <a:t>However, this is not efficient.</a:t>
            </a:r>
          </a:p>
          <a:p>
            <a:endParaRPr lang="en-US" dirty="0"/>
          </a:p>
          <a:p>
            <a:endParaRPr lang="en-US" dirty="0"/>
          </a:p>
          <a:p>
            <a:r>
              <a:rPr lang="en-US" dirty="0" err="1"/>
              <a:t>Img</a:t>
            </a:r>
            <a:r>
              <a:rPr lang="en-US" dirty="0"/>
              <a:t> (current) source https://ebrary.net/198518/mathematics/cryptography_steganography_techniques</a:t>
            </a:r>
          </a:p>
          <a:p>
            <a:r>
              <a:rPr lang="en-US" dirty="0" err="1"/>
              <a:t>Img</a:t>
            </a:r>
            <a:r>
              <a:rPr lang="en-US" dirty="0"/>
              <a:t> (old) source https://thehackersmeetup.medium.com/demystifying-the-code-an-introduction-to-cryptography-ebd28998fc3b</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114</a:t>
            </a:fld>
            <a:endParaRPr lang="en-US" sz="1000"/>
          </a:p>
        </p:txBody>
      </p:sp>
    </p:spTree>
    <p:extLst>
      <p:ext uri="{BB962C8B-B14F-4D97-AF65-F5344CB8AC3E}">
        <p14:creationId xmlns:p14="http://schemas.microsoft.com/office/powerpoint/2010/main" val="2929645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115</a:t>
            </a:fld>
            <a:endParaRPr lang="en-US" sz="1000"/>
          </a:p>
        </p:txBody>
      </p:sp>
    </p:spTree>
    <p:extLst>
      <p:ext uri="{BB962C8B-B14F-4D97-AF65-F5344CB8AC3E}">
        <p14:creationId xmlns:p14="http://schemas.microsoft.com/office/powerpoint/2010/main" val="2856781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https://en.wikipedia.org/wiki/Trapdoor_function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next slide)</a:t>
            </a:r>
          </a:p>
          <a:p>
            <a:endParaRPr lang="en-US" dirty="0"/>
          </a:p>
          <a:p>
            <a:r>
              <a:rPr lang="en-US" dirty="0"/>
              <a:t>In this example, the inverse </a:t>
            </a:r>
            <a:r>
              <a:rPr lang="en-US" dirty="0">
                <a:effectLst/>
              </a:rPr>
              <a:t>d </a:t>
            </a:r>
            <a:r>
              <a:rPr lang="en-US" dirty="0"/>
              <a:t>of </a:t>
            </a:r>
            <a:r>
              <a:rPr lang="en-US" dirty="0">
                <a:effectLst/>
              </a:rPr>
              <a:t>e </a:t>
            </a:r>
            <a:r>
              <a:rPr lang="en-US" dirty="0"/>
              <a:t>modulo </a:t>
            </a:r>
            <a:r>
              <a:rPr lang="en-US" dirty="0">
                <a:effectLst/>
              </a:rPr>
              <a:t>ϕ ( n ) </a:t>
            </a:r>
            <a:r>
              <a:rPr lang="en-US" dirty="0"/>
              <a:t>(</a:t>
            </a:r>
            <a:r>
              <a:rPr lang="en-US" dirty="0">
                <a:hlinkClick r:id="rId3" tooltip="Euler's totient function"/>
              </a:rPr>
              <a:t>Euler's totient function</a:t>
            </a:r>
            <a:r>
              <a:rPr lang="en-US" dirty="0"/>
              <a:t> of </a:t>
            </a:r>
            <a:r>
              <a:rPr lang="en-US" dirty="0">
                <a:effectLst/>
              </a:rPr>
              <a:t>n </a:t>
            </a:r>
            <a:r>
              <a:rPr lang="en-US" dirty="0"/>
              <a:t>) is the trapdoor: </a:t>
            </a:r>
          </a:p>
          <a:p>
            <a:r>
              <a:rPr lang="en-US" dirty="0">
                <a:effectLst/>
              </a:rPr>
              <a:t>f ( x ) = x e mod n . </a:t>
            </a:r>
            <a:r>
              <a:rPr lang="en-US" dirty="0"/>
              <a:t>If the factorization of </a:t>
            </a:r>
            <a:r>
              <a:rPr lang="en-US" dirty="0">
                <a:effectLst/>
              </a:rPr>
              <a:t>n = p q </a:t>
            </a:r>
            <a:r>
              <a:rPr lang="en-US" dirty="0"/>
              <a:t>is known, then </a:t>
            </a:r>
            <a:r>
              <a:rPr lang="en-US" dirty="0">
                <a:effectLst/>
              </a:rPr>
              <a:t>ϕ ( n ) = ( p − 1 ) ( q − 1 ) </a:t>
            </a:r>
            <a:r>
              <a:rPr lang="en-US" dirty="0"/>
              <a:t>can be computed. With this the inverse </a:t>
            </a:r>
            <a:r>
              <a:rPr lang="en-US" dirty="0">
                <a:effectLst/>
              </a:rPr>
              <a:t>d </a:t>
            </a:r>
            <a:r>
              <a:rPr lang="en-US" dirty="0"/>
              <a:t>of </a:t>
            </a:r>
            <a:r>
              <a:rPr lang="en-US" dirty="0">
                <a:effectLst/>
              </a:rPr>
              <a:t>e </a:t>
            </a:r>
            <a:r>
              <a:rPr lang="en-US" dirty="0"/>
              <a:t>can be computed </a:t>
            </a:r>
            <a:r>
              <a:rPr lang="en-US" dirty="0">
                <a:effectLst/>
              </a:rPr>
              <a:t>d = e − 1 mod ϕ ( n ) </a:t>
            </a:r>
            <a:r>
              <a:rPr lang="en-US" dirty="0"/>
              <a:t>, and then given </a:t>
            </a:r>
            <a:r>
              <a:rPr lang="en-US" dirty="0">
                <a:effectLst/>
              </a:rPr>
              <a:t>y = f ( x ) </a:t>
            </a:r>
            <a:r>
              <a:rPr lang="en-US" dirty="0"/>
              <a:t>, we can find </a:t>
            </a:r>
            <a:r>
              <a:rPr lang="en-US" dirty="0">
                <a:effectLst/>
              </a:rPr>
              <a:t>x = y d mod n = x e d mod n = x mod n </a:t>
            </a:r>
            <a:r>
              <a:rPr lang="en-US" dirty="0"/>
              <a:t>. Its hardness follows from the RSA assumption.</a:t>
            </a:r>
            <a:r>
              <a:rPr lang="en-US" baseline="30000" dirty="0">
                <a:hlinkClick r:id="rId4"/>
              </a:rPr>
              <a:t>[7]</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116</a:t>
            </a:fld>
            <a:endParaRPr lang="en-US" sz="1000"/>
          </a:p>
        </p:txBody>
      </p:sp>
    </p:spTree>
    <p:extLst>
      <p:ext uri="{BB962C8B-B14F-4D97-AF65-F5344CB8AC3E}">
        <p14:creationId xmlns:p14="http://schemas.microsoft.com/office/powerpoint/2010/main" val="1016907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https://en.wikipedia.org/wiki/Trapdoor_function</a:t>
            </a:r>
          </a:p>
          <a:p>
            <a:endParaRPr lang="en-US" dirty="0"/>
          </a:p>
          <a:p>
            <a:r>
              <a:rPr lang="en-US" dirty="0"/>
              <a:t>In this example, the inverse </a:t>
            </a:r>
            <a:r>
              <a:rPr lang="en-US" dirty="0">
                <a:effectLst/>
              </a:rPr>
              <a:t>d </a:t>
            </a:r>
            <a:r>
              <a:rPr lang="en-US" dirty="0"/>
              <a:t>of </a:t>
            </a:r>
            <a:r>
              <a:rPr lang="en-US" dirty="0">
                <a:effectLst/>
              </a:rPr>
              <a:t>e </a:t>
            </a:r>
            <a:r>
              <a:rPr lang="en-US" dirty="0"/>
              <a:t>modulo </a:t>
            </a:r>
            <a:r>
              <a:rPr lang="en-US" dirty="0">
                <a:effectLst/>
              </a:rPr>
              <a:t>ϕ ( n ) </a:t>
            </a:r>
            <a:r>
              <a:rPr lang="en-US" dirty="0"/>
              <a:t>(</a:t>
            </a:r>
            <a:r>
              <a:rPr lang="en-US" dirty="0">
                <a:hlinkClick r:id="rId3" tooltip="Euler's totient function"/>
              </a:rPr>
              <a:t>Euler's totient function</a:t>
            </a:r>
            <a:r>
              <a:rPr lang="en-US" dirty="0"/>
              <a:t> of </a:t>
            </a:r>
            <a:r>
              <a:rPr lang="en-US" dirty="0">
                <a:effectLst/>
              </a:rPr>
              <a:t>n </a:t>
            </a:r>
            <a:r>
              <a:rPr lang="en-US" dirty="0"/>
              <a:t>) is the trapdoor: </a:t>
            </a:r>
          </a:p>
          <a:p>
            <a:r>
              <a:rPr lang="en-US" dirty="0">
                <a:effectLst/>
              </a:rPr>
              <a:t>f ( x ) = x e mod n . </a:t>
            </a:r>
            <a:r>
              <a:rPr lang="en-US" dirty="0"/>
              <a:t>If the factorization of </a:t>
            </a:r>
            <a:r>
              <a:rPr lang="en-US" dirty="0">
                <a:effectLst/>
              </a:rPr>
              <a:t>n = p q </a:t>
            </a:r>
            <a:r>
              <a:rPr lang="en-US" dirty="0"/>
              <a:t>is known, then </a:t>
            </a:r>
            <a:r>
              <a:rPr lang="en-US" dirty="0">
                <a:effectLst/>
              </a:rPr>
              <a:t>ϕ ( n ) = ( p − 1 ) ( q − 1 ) </a:t>
            </a:r>
            <a:r>
              <a:rPr lang="en-US" dirty="0"/>
              <a:t>can be computed. With this the inverse </a:t>
            </a:r>
            <a:r>
              <a:rPr lang="en-US" dirty="0">
                <a:effectLst/>
              </a:rPr>
              <a:t>d </a:t>
            </a:r>
            <a:r>
              <a:rPr lang="en-US" dirty="0"/>
              <a:t>of </a:t>
            </a:r>
            <a:r>
              <a:rPr lang="en-US" dirty="0">
                <a:effectLst/>
              </a:rPr>
              <a:t>e </a:t>
            </a:r>
            <a:r>
              <a:rPr lang="en-US" dirty="0"/>
              <a:t>can be computed </a:t>
            </a:r>
            <a:r>
              <a:rPr lang="en-US" dirty="0">
                <a:effectLst/>
              </a:rPr>
              <a:t>d = e − 1 mod ϕ ( n ) </a:t>
            </a:r>
            <a:r>
              <a:rPr lang="en-US" dirty="0"/>
              <a:t>, and then given </a:t>
            </a:r>
            <a:r>
              <a:rPr lang="en-US" dirty="0">
                <a:effectLst/>
              </a:rPr>
              <a:t>y = f ( x ) </a:t>
            </a:r>
            <a:r>
              <a:rPr lang="en-US" dirty="0"/>
              <a:t>, we can find </a:t>
            </a:r>
            <a:r>
              <a:rPr lang="en-US" dirty="0">
                <a:effectLst/>
              </a:rPr>
              <a:t>x = y d mod n = x e d mod n = x mod n </a:t>
            </a:r>
            <a:r>
              <a:rPr lang="en-US" dirty="0"/>
              <a:t>. Its hardness follows from the RSA assumption.</a:t>
            </a:r>
            <a:r>
              <a:rPr lang="en-US" baseline="30000" dirty="0">
                <a:hlinkClick r:id="rId4"/>
              </a:rPr>
              <a:t>[7]</a:t>
            </a:r>
            <a:r>
              <a:rPr lang="en-US" dirty="0"/>
              <a:t> </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117</a:t>
            </a:fld>
            <a:endParaRPr lang="en-US" sz="1000"/>
          </a:p>
        </p:txBody>
      </p:sp>
    </p:spTree>
    <p:extLst>
      <p:ext uri="{BB962C8B-B14F-4D97-AF65-F5344CB8AC3E}">
        <p14:creationId xmlns:p14="http://schemas.microsoft.com/office/powerpoint/2010/main" val="2106201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119</a:t>
            </a:fld>
            <a:endParaRPr lang="en-US" sz="1000"/>
          </a:p>
        </p:txBody>
      </p:sp>
    </p:spTree>
    <p:extLst>
      <p:ext uri="{BB962C8B-B14F-4D97-AF65-F5344CB8AC3E}">
        <p14:creationId xmlns:p14="http://schemas.microsoft.com/office/powerpoint/2010/main" val="2883407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120</a:t>
            </a:fld>
            <a:endParaRPr lang="en-US" sz="1000"/>
          </a:p>
        </p:txBody>
      </p:sp>
    </p:spTree>
    <p:extLst>
      <p:ext uri="{BB962C8B-B14F-4D97-AF65-F5344CB8AC3E}">
        <p14:creationId xmlns:p14="http://schemas.microsoft.com/office/powerpoint/2010/main" val="612856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121</a:t>
            </a:fld>
            <a:endParaRPr lang="en-US" sz="1000"/>
          </a:p>
        </p:txBody>
      </p:sp>
    </p:spTree>
    <p:extLst>
      <p:ext uri="{BB962C8B-B14F-4D97-AF65-F5344CB8AC3E}">
        <p14:creationId xmlns:p14="http://schemas.microsoft.com/office/powerpoint/2010/main" val="116324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122</a:t>
            </a:fld>
            <a:endParaRPr lang="en-US" sz="1000"/>
          </a:p>
        </p:txBody>
      </p:sp>
    </p:spTree>
    <p:extLst>
      <p:ext uri="{BB962C8B-B14F-4D97-AF65-F5344CB8AC3E}">
        <p14:creationId xmlns:p14="http://schemas.microsoft.com/office/powerpoint/2010/main" val="4257412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123</a:t>
            </a:fld>
            <a:endParaRPr lang="en-US" sz="1000"/>
          </a:p>
        </p:txBody>
      </p:sp>
    </p:spTree>
    <p:extLst>
      <p:ext uri="{BB962C8B-B14F-4D97-AF65-F5344CB8AC3E}">
        <p14:creationId xmlns:p14="http://schemas.microsoft.com/office/powerpoint/2010/main" val="276033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gcc</a:t>
            </a:r>
            <a:r>
              <a:rPr lang="en-US"/>
              <a:t> </a:t>
            </a:r>
            <a:r>
              <a:rPr lang="en-US" err="1"/>
              <a:t>test.c</a:t>
            </a:r>
            <a:r>
              <a:rPr lang="en-US"/>
              <a:t> -o test  -</a:t>
            </a:r>
            <a:r>
              <a:rPr lang="en-US" err="1"/>
              <a:t>Xlinker</a:t>
            </a:r>
            <a:r>
              <a:rPr lang="en-US"/>
              <a:t> -Map=output</a:t>
            </a:r>
          </a:p>
          <a:p>
            <a:r>
              <a:rPr lang="en-US"/>
              <a:t>size test.exe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30</a:t>
            </a:fld>
            <a:endParaRPr lang="en-US" sz="1000"/>
          </a:p>
        </p:txBody>
      </p:sp>
    </p:spTree>
    <p:extLst>
      <p:ext uri="{BB962C8B-B14F-4D97-AF65-F5344CB8AC3E}">
        <p14:creationId xmlns:p14="http://schemas.microsoft.com/office/powerpoint/2010/main" val="521860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124</a:t>
            </a:fld>
            <a:endParaRPr lang="en-US" sz="1000"/>
          </a:p>
        </p:txBody>
      </p:sp>
    </p:spTree>
    <p:extLst>
      <p:ext uri="{BB962C8B-B14F-4D97-AF65-F5344CB8AC3E}">
        <p14:creationId xmlns:p14="http://schemas.microsoft.com/office/powerpoint/2010/main" val="1984581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125</a:t>
            </a:fld>
            <a:endParaRPr lang="en-US" sz="1000"/>
          </a:p>
        </p:txBody>
      </p:sp>
    </p:spTree>
    <p:extLst>
      <p:ext uri="{BB962C8B-B14F-4D97-AF65-F5344CB8AC3E}">
        <p14:creationId xmlns:p14="http://schemas.microsoft.com/office/powerpoint/2010/main" val="343421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32</a:t>
            </a:fld>
            <a:endParaRPr lang="en-US" sz="1000"/>
          </a:p>
        </p:txBody>
      </p:sp>
    </p:spTree>
    <p:extLst>
      <p:ext uri="{BB962C8B-B14F-4D97-AF65-F5344CB8AC3E}">
        <p14:creationId xmlns:p14="http://schemas.microsoft.com/office/powerpoint/2010/main" val="4227571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https://www.geeksforgeeks.org/memory-layout-of-c-program/</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33</a:t>
            </a:fld>
            <a:endParaRPr lang="en-US" sz="1000"/>
          </a:p>
        </p:txBody>
      </p:sp>
    </p:spTree>
    <p:extLst>
      <p:ext uri="{BB962C8B-B14F-4D97-AF65-F5344CB8AC3E}">
        <p14:creationId xmlns:p14="http://schemas.microsoft.com/office/powerpoint/2010/main" val="172607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volatile tells the compiler not to optimize anything that has to do with the volatile variable.</a:t>
            </a:r>
          </a:p>
          <a:p>
            <a:endParaRPr lang="en-US"/>
          </a:p>
          <a:p>
            <a:r>
              <a:rPr lang="en-US"/>
              <a:t>There are at least three common reasons to use it, all involving situations where the value of the variable can change without action from the visible code:</a:t>
            </a:r>
          </a:p>
          <a:p>
            <a:endParaRPr lang="en-US"/>
          </a:p>
          <a:p>
            <a:r>
              <a:rPr lang="en-US"/>
              <a:t>    When you interface with hardware that changes the value itself</a:t>
            </a:r>
          </a:p>
          <a:p>
            <a:r>
              <a:rPr lang="en-US"/>
              <a:t>    when there's another thread running that also uses the variable</a:t>
            </a:r>
          </a:p>
          <a:p>
            <a:r>
              <a:rPr lang="en-US"/>
              <a:t>    when there's a signal handler that might change the value of the variable.</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34</a:t>
            </a:fld>
            <a:endParaRPr lang="en-US" sz="1000"/>
          </a:p>
        </p:txBody>
      </p:sp>
    </p:spTree>
    <p:extLst>
      <p:ext uri="{BB962C8B-B14F-4D97-AF65-F5344CB8AC3E}">
        <p14:creationId xmlns:p14="http://schemas.microsoft.com/office/powerpoint/2010/main" val="226231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a:t>
            </a:r>
            <a:r>
              <a:rPr lang="en-US" err="1"/>
              <a:t>board.h</a:t>
            </a: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36</a:t>
            </a:fld>
            <a:endParaRPr lang="en-US" sz="1000"/>
          </a:p>
        </p:txBody>
      </p:sp>
    </p:spTree>
    <p:extLst>
      <p:ext uri="{BB962C8B-B14F-4D97-AF65-F5344CB8AC3E}">
        <p14:creationId xmlns:p14="http://schemas.microsoft.com/office/powerpoint/2010/main" val="71515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37</a:t>
            </a:fld>
            <a:endParaRPr lang="en-US" sz="1000"/>
          </a:p>
        </p:txBody>
      </p:sp>
    </p:spTree>
    <p:extLst>
      <p:ext uri="{BB962C8B-B14F-4D97-AF65-F5344CB8AC3E}">
        <p14:creationId xmlns:p14="http://schemas.microsoft.com/office/powerpoint/2010/main" val="1903346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6.xml"/><Relationship Id="rId5" Type="http://schemas.openxmlformats.org/officeDocument/2006/relationships/image" Target="../media/image8.svg"/><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6" name="Footer Placeholder 4">
            <a:extLst>
              <a:ext uri="{FF2B5EF4-FFF2-40B4-BE49-F238E27FC236}">
                <a16:creationId xmlns:a16="http://schemas.microsoft.com/office/drawing/2014/main" id="{6951A046-90B1-093D-5147-C0959CBAD27F}"/>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184918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41257916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5" name="Text Placeholder 5">
            <a:extLst>
              <a:ext uri="{FF2B5EF4-FFF2-40B4-BE49-F238E27FC236}">
                <a16:creationId xmlns:a16="http://schemas.microsoft.com/office/drawing/2014/main" id="{3BB48F6D-14A5-635A-DC4D-89D0AA382D1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6" name="Text Placeholder 5">
            <a:extLst>
              <a:ext uri="{FF2B5EF4-FFF2-40B4-BE49-F238E27FC236}">
                <a16:creationId xmlns:a16="http://schemas.microsoft.com/office/drawing/2014/main" id="{E1F97677-1386-DB8B-8AD4-E3A78A867485}"/>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Rectangle: Rounded Corners 6">
            <a:extLst>
              <a:ext uri="{FF2B5EF4-FFF2-40B4-BE49-F238E27FC236}">
                <a16:creationId xmlns:a16="http://schemas.microsoft.com/office/drawing/2014/main" id="{E99FA02D-A203-27C1-0EC4-1A02C504CC4F}"/>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85850019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6F25606-0761-3C29-5D82-41070C98E95A}"/>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8" name="Text Placeholder 7">
            <a:extLst>
              <a:ext uri="{FF2B5EF4-FFF2-40B4-BE49-F238E27FC236}">
                <a16:creationId xmlns:a16="http://schemas.microsoft.com/office/drawing/2014/main" id="{C8246F63-DBF7-BA9E-DE09-BB511C2FF53A}"/>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56102E59-0FA0-7A60-BB45-BEB114BAD5EA}"/>
              </a:ext>
            </a:extLst>
          </p:cNvPr>
          <p:cNvSpPr>
            <a:spLocks noGrp="1"/>
          </p:cNvSpPr>
          <p:nvPr>
            <p:ph type="body" sz="quarter" idx="15" hasCustomPrompt="1"/>
          </p:nvPr>
        </p:nvSpPr>
        <p:spPr>
          <a:xfrm>
            <a:off x="37941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5" name="Text Placeholder 7">
            <a:extLst>
              <a:ext uri="{FF2B5EF4-FFF2-40B4-BE49-F238E27FC236}">
                <a16:creationId xmlns:a16="http://schemas.microsoft.com/office/drawing/2014/main" id="{9F3BE122-47AE-F619-8C18-8F09842C5153}"/>
              </a:ext>
            </a:extLst>
          </p:cNvPr>
          <p:cNvSpPr>
            <a:spLocks noGrp="1"/>
          </p:cNvSpPr>
          <p:nvPr>
            <p:ph type="body" sz="quarter" idx="16" hasCustomPrompt="1"/>
          </p:nvPr>
        </p:nvSpPr>
        <p:spPr>
          <a:xfrm>
            <a:off x="421989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6" name="Text Placeholder 7">
            <a:extLst>
              <a:ext uri="{FF2B5EF4-FFF2-40B4-BE49-F238E27FC236}">
                <a16:creationId xmlns:a16="http://schemas.microsoft.com/office/drawing/2014/main" id="{3A4932F7-4E15-7A95-6A37-BE437ADFA367}"/>
              </a:ext>
            </a:extLst>
          </p:cNvPr>
          <p:cNvSpPr>
            <a:spLocks noGrp="1"/>
          </p:cNvSpPr>
          <p:nvPr>
            <p:ph type="body" sz="quarter" idx="17" hasCustomPrompt="1"/>
          </p:nvPr>
        </p:nvSpPr>
        <p:spPr>
          <a:xfrm>
            <a:off x="8060369" y="1121135"/>
            <a:ext cx="3751526"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9" name="Text Placeholder 7">
            <a:extLst>
              <a:ext uri="{FF2B5EF4-FFF2-40B4-BE49-F238E27FC236}">
                <a16:creationId xmlns:a16="http://schemas.microsoft.com/office/drawing/2014/main" id="{67183DBA-C322-F521-0FEA-D0705826F7AA}"/>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F6454434-B42A-EA15-7566-94C00AAC2CF6}"/>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 name="Footer Placeholder 10">
            <a:extLst>
              <a:ext uri="{FF2B5EF4-FFF2-40B4-BE49-F238E27FC236}">
                <a16:creationId xmlns:a16="http://schemas.microsoft.com/office/drawing/2014/main" id="{FE935B81-FE27-A4F0-CCF1-3C60749CB2A8}"/>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9469439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483E2-ADB0-033C-1F39-22DCD3B522CC}"/>
              </a:ext>
            </a:extLst>
          </p:cNvPr>
          <p:cNvSpPr/>
          <p:nvPr userDrawn="1"/>
        </p:nvSpPr>
        <p:spPr>
          <a:xfrm>
            <a:off x="5751676" y="0"/>
            <a:ext cx="6440324"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4" name="Text Placeholder 14">
            <a:extLst>
              <a:ext uri="{FF2B5EF4-FFF2-40B4-BE49-F238E27FC236}">
                <a16:creationId xmlns:a16="http://schemas.microsoft.com/office/drawing/2014/main" id="{3B3E693C-3D79-A935-FDC8-22E5D73369E4}"/>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AF2B029-0503-D969-EAF9-C0904EE5AD5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19"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0"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72674" y="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1"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72674" y="342900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2">
            <a:extLst>
              <a:ext uri="{FF2B5EF4-FFF2-40B4-BE49-F238E27FC236}">
                <a16:creationId xmlns:a16="http://schemas.microsoft.com/office/drawing/2014/main" id="{9B9CC07D-4BCD-9854-9272-3F05092B40AB}"/>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3" name="Footer Placeholder 10">
            <a:extLst>
              <a:ext uri="{FF2B5EF4-FFF2-40B4-BE49-F238E27FC236}">
                <a16:creationId xmlns:a16="http://schemas.microsoft.com/office/drawing/2014/main" id="{E2F10693-95DC-E116-617D-95CC760592E5}"/>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3928665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111943953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3" name="Title 4">
            <a:extLst>
              <a:ext uri="{FF2B5EF4-FFF2-40B4-BE49-F238E27FC236}">
                <a16:creationId xmlns:a16="http://schemas.microsoft.com/office/drawing/2014/main" id="{2DF415B5-BC03-D284-0472-96078327D764}"/>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5" name="Text Placeholder 14">
            <a:extLst>
              <a:ext uri="{FF2B5EF4-FFF2-40B4-BE49-F238E27FC236}">
                <a16:creationId xmlns:a16="http://schemas.microsoft.com/office/drawing/2014/main" id="{61A6108F-688D-00CE-1F0C-96CC714BBE0F}"/>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208567347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2D6636-D6A0-C337-4A05-2425732FF2BC}"/>
              </a:ext>
            </a:extLst>
          </p:cNvPr>
          <p:cNvSpPr/>
          <p:nvPr userDrawn="1"/>
        </p:nvSpPr>
        <p:spPr>
          <a:xfrm>
            <a:off x="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2" name="Text Placeholder 14">
            <a:extLst>
              <a:ext uri="{FF2B5EF4-FFF2-40B4-BE49-F238E27FC236}">
                <a16:creationId xmlns:a16="http://schemas.microsoft.com/office/drawing/2014/main" id="{68D833D0-D1EA-0453-7C67-5B1CE3BAD783}"/>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9264E6B0-F9AE-B1F9-93AC-8A519A4A5EE8}"/>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DD516C67-2149-579A-F47C-55BEB51847AF}"/>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6" name="Title 4">
            <a:extLst>
              <a:ext uri="{FF2B5EF4-FFF2-40B4-BE49-F238E27FC236}">
                <a16:creationId xmlns:a16="http://schemas.microsoft.com/office/drawing/2014/main" id="{1A826A35-5634-6413-36C2-AEB0FFCA237D}"/>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9" name="Text Placeholder 5">
            <a:extLst>
              <a:ext uri="{FF2B5EF4-FFF2-40B4-BE49-F238E27FC236}">
                <a16:creationId xmlns:a16="http://schemas.microsoft.com/office/drawing/2014/main" id="{4A5B9995-81AD-8AA9-683A-78DBE91BF8D1}"/>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0" name="Text Placeholder 5">
            <a:extLst>
              <a:ext uri="{FF2B5EF4-FFF2-40B4-BE49-F238E27FC236}">
                <a16:creationId xmlns:a16="http://schemas.microsoft.com/office/drawing/2014/main" id="{0CDFBD57-209D-51C7-4616-FF4C6F00C443}"/>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2398022"/>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9" name="Footer Placeholder 10">
            <a:extLst>
              <a:ext uri="{FF2B5EF4-FFF2-40B4-BE49-F238E27FC236}">
                <a16:creationId xmlns:a16="http://schemas.microsoft.com/office/drawing/2014/main" id="{FF3C8D76-C793-E670-BDE5-146FB59F9F70}"/>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7" name="Rectangle 6">
            <a:extLst>
              <a:ext uri="{FF2B5EF4-FFF2-40B4-BE49-F238E27FC236}">
                <a16:creationId xmlns:a16="http://schemas.microsoft.com/office/drawing/2014/main" id="{56B93ABC-DF5B-7122-E497-8DAC3BDA3DFA}"/>
              </a:ext>
            </a:extLst>
          </p:cNvPr>
          <p:cNvSpPr/>
          <p:nvPr userDrawn="1"/>
        </p:nvSpPr>
        <p:spPr>
          <a:xfrm>
            <a:off x="609600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B3237A92-0813-4C72-03F2-E999D7F7C30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A93FC714-6301-1455-CB53-C2884948376E}"/>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ext Placeholder 5">
            <a:extLst>
              <a:ext uri="{FF2B5EF4-FFF2-40B4-BE49-F238E27FC236}">
                <a16:creationId xmlns:a16="http://schemas.microsoft.com/office/drawing/2014/main" id="{EF90636A-148D-D1E5-3FF5-12C46A7F7B6E}"/>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6" name="Title 4">
            <a:extLst>
              <a:ext uri="{FF2B5EF4-FFF2-40B4-BE49-F238E27FC236}">
                <a16:creationId xmlns:a16="http://schemas.microsoft.com/office/drawing/2014/main" id="{9028FE14-75D2-C23C-6FE7-530C1FD73CEC}"/>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85540627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7682D-4DE4-4B99-3A29-AED2B60445F6}"/>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tx2">
              <a:lumMod val="10000"/>
              <a:lumOff val="90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0D70F547-8B83-B174-3270-794B37206E09}"/>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2BFD391-315F-7AC1-72E9-50EF2689B00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2" name="Text Placeholder 5">
            <a:extLst>
              <a:ext uri="{FF2B5EF4-FFF2-40B4-BE49-F238E27FC236}">
                <a16:creationId xmlns:a16="http://schemas.microsoft.com/office/drawing/2014/main" id="{C6218B57-AD97-875E-74F8-922F32AFF782}"/>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3" name="Title 4">
            <a:extLst>
              <a:ext uri="{FF2B5EF4-FFF2-40B4-BE49-F238E27FC236}">
                <a16:creationId xmlns:a16="http://schemas.microsoft.com/office/drawing/2014/main" id="{8BA229B9-D9CA-C3D4-0C1C-2304030829B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73238301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1AE905AA-AFA2-0B96-B385-D32652EF1BB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7988"/>
            <a:ext cx="6078373" cy="2282024"/>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537342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E9953E-1F03-B222-CC62-12EAF44E2ECD}"/>
              </a:ext>
            </a:extLst>
          </p:cNvPr>
          <p:cNvSpPr/>
          <p:nvPr userDrawn="1"/>
        </p:nvSpPr>
        <p:spPr>
          <a:xfrm>
            <a:off x="6096000" y="0"/>
            <a:ext cx="6096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4">
            <a:extLst>
              <a:ext uri="{FF2B5EF4-FFF2-40B4-BE49-F238E27FC236}">
                <a16:creationId xmlns:a16="http://schemas.microsoft.com/office/drawing/2014/main" id="{D952218D-93A7-0B20-45B9-5277563E2A25}"/>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D4924678-329C-366B-4CA0-9F35F6C04FA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5E9CC677-B687-DC73-8B66-FBAC46F9B3E2}"/>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8" name="Text Placeholder 5">
            <a:extLst>
              <a:ext uri="{FF2B5EF4-FFF2-40B4-BE49-F238E27FC236}">
                <a16:creationId xmlns:a16="http://schemas.microsoft.com/office/drawing/2014/main" id="{35C9E828-1F1C-47CB-0CA6-96FD8BB6A5B8}"/>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9" name="Text Placeholder 5">
            <a:extLst>
              <a:ext uri="{FF2B5EF4-FFF2-40B4-BE49-F238E27FC236}">
                <a16:creationId xmlns:a16="http://schemas.microsoft.com/office/drawing/2014/main" id="{0F931AB8-713E-C852-8385-691C99CC0799}"/>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333483828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chart 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4" name="Title 4">
            <a:extLst>
              <a:ext uri="{FF2B5EF4-FFF2-40B4-BE49-F238E27FC236}">
                <a16:creationId xmlns:a16="http://schemas.microsoft.com/office/drawing/2014/main" id="{F8A78F56-3208-0B1B-F4D6-5D837A04048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10">
            <a:extLst>
              <a:ext uri="{FF2B5EF4-FFF2-40B4-BE49-F238E27FC236}">
                <a16:creationId xmlns:a16="http://schemas.microsoft.com/office/drawing/2014/main" id="{8539C609-7056-CF23-8C8B-48A01C532393}"/>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18501832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71BEE4-760E-ACDE-C810-291B26FBC1FD}"/>
              </a:ext>
            </a:extLst>
          </p:cNvPr>
          <p:cNvSpPr/>
          <p:nvPr userDrawn="1"/>
        </p:nvSpPr>
        <p:spPr>
          <a:xfrm>
            <a:off x="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2" name="Text Placeholder 5">
            <a:extLst>
              <a:ext uri="{FF2B5EF4-FFF2-40B4-BE49-F238E27FC236}">
                <a16:creationId xmlns:a16="http://schemas.microsoft.com/office/drawing/2014/main" id="{BE7A7B9D-0596-435F-260E-F986AD70309C}"/>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5F03E6F-5303-0DBD-3EBD-9F67494B3E0B}"/>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Title 4">
            <a:extLst>
              <a:ext uri="{FF2B5EF4-FFF2-40B4-BE49-F238E27FC236}">
                <a16:creationId xmlns:a16="http://schemas.microsoft.com/office/drawing/2014/main" id="{969FB07F-BB62-D658-9816-1E1BD86A294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6" name="Footer Placeholder 10">
            <a:extLst>
              <a:ext uri="{FF2B5EF4-FFF2-40B4-BE49-F238E27FC236}">
                <a16:creationId xmlns:a16="http://schemas.microsoft.com/office/drawing/2014/main" id="{BF12AD3F-EA62-0DBF-75E9-F16434EAA426}"/>
              </a:ext>
            </a:extLst>
          </p:cNvPr>
          <p:cNvSpPr>
            <a:spLocks noGrp="1"/>
          </p:cNvSpPr>
          <p:nvPr>
            <p:ph type="ftr" sz="quarter" idx="3"/>
          </p:nvPr>
        </p:nvSpPr>
        <p:spPr>
          <a:xfrm>
            <a:off x="6516805" y="6229255"/>
            <a:ext cx="517932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491988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8267D-D61B-F75E-86C1-3337F26300DD}"/>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200">
                <a:latin typeface="Poppins" panose="00000500000000000000" pitchFamily="2" charset="0"/>
                <a:cs typeface="Poppins" panose="00000500000000000000" pitchFamily="2" charset="0"/>
              </a:defRPr>
            </a:lvl1pPr>
          </a:lstStyle>
          <a:p>
            <a:r>
              <a:rPr lang="en-US"/>
              <a:t>Click to insert table</a:t>
            </a:r>
          </a:p>
        </p:txBody>
      </p:sp>
      <p:sp>
        <p:nvSpPr>
          <p:cNvPr id="3" name="Title 4">
            <a:extLst>
              <a:ext uri="{FF2B5EF4-FFF2-40B4-BE49-F238E27FC236}">
                <a16:creationId xmlns:a16="http://schemas.microsoft.com/office/drawing/2014/main" id="{3B5149C6-63EE-0A45-E5D3-310AF131E7C4}"/>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here goes over multiple lines if required</a:t>
            </a:r>
          </a:p>
        </p:txBody>
      </p:sp>
      <p:sp>
        <p:nvSpPr>
          <p:cNvPr id="2" name="Footer Placeholder 10">
            <a:extLst>
              <a:ext uri="{FF2B5EF4-FFF2-40B4-BE49-F238E27FC236}">
                <a16:creationId xmlns:a16="http://schemas.microsoft.com/office/drawing/2014/main" id="{40D0B0E0-4167-6A10-1CB8-CFFD4B3D3DBA}"/>
              </a:ext>
            </a:extLst>
          </p:cNvPr>
          <p:cNvSpPr>
            <a:spLocks noGrp="1"/>
          </p:cNvSpPr>
          <p:nvPr>
            <p:ph type="ftr" sz="quarter" idx="3"/>
          </p:nvPr>
        </p:nvSpPr>
        <p:spPr>
          <a:xfrm>
            <a:off x="6482073" y="6229255"/>
            <a:ext cx="5062776"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40605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mj-lt"/>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mn-lt"/>
                <a:cs typeface="Arial" panose="020B0604020202020204" pitchFamily="34" charset="0"/>
              </a:defRPr>
            </a:lvl1pPr>
            <a:lvl2pPr>
              <a:defRPr>
                <a:latin typeface="+mn-lt"/>
                <a:cs typeface="Arial" panose="020B0604020202020204" pitchFamily="34" charset="0"/>
              </a:defRPr>
            </a:lvl2pPr>
            <a:lvl3pPr>
              <a:defRPr>
                <a:latin typeface="+mn-lt"/>
                <a:cs typeface="Arial" panose="020B0604020202020204" pitchFamily="34" charset="0"/>
              </a:defRPr>
            </a:lvl3pPr>
            <a:lvl4pPr>
              <a:defRPr>
                <a:latin typeface="+mn-lt"/>
                <a:cs typeface="Arial" panose="020B0604020202020204" pitchFamily="34" charset="0"/>
              </a:defRPr>
            </a:lvl4pPr>
            <a:lvl5pP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1571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5" name="Text Placeholder 45"/>
          <p:cNvSpPr>
            <a:spLocks noGrp="1"/>
          </p:cNvSpPr>
          <p:nvPr>
            <p:ph type="body" sz="quarter" idx="10"/>
          </p:nvPr>
        </p:nvSpPr>
        <p:spPr>
          <a:xfrm>
            <a:off x="394775"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5"/>
          <p:cNvSpPr>
            <a:spLocks noGrp="1"/>
          </p:cNvSpPr>
          <p:nvPr>
            <p:ph type="body" sz="quarter" idx="11"/>
          </p:nvPr>
        </p:nvSpPr>
        <p:spPr>
          <a:xfrm>
            <a:off x="6242052"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530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email@nxp.com</a:t>
            </a:r>
          </a:p>
          <a:p>
            <a:pPr lvl="0"/>
            <a:r>
              <a:rPr lang="en-US"/>
              <a:t>+00 000 000</a:t>
            </a:r>
          </a:p>
          <a:p>
            <a:pPr lvl="0"/>
            <a:endParaRPr lang="en-US"/>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bg1"/>
                </a:solidFill>
                <a:latin typeface="Poppins SemiBold" pitchFamily="2" charset="77"/>
                <a:cs typeface="Poppins SemiBold" pitchFamily="2" charset="77"/>
              </a:rPr>
              <a:t>|  NXP  |  </a:t>
            </a:r>
            <a:r>
              <a:rPr lang="en-GB">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028A98-A4AF-A265-70EA-A82E35D968BE}"/>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01</a:t>
            </a:r>
          </a:p>
        </p:txBody>
      </p:sp>
      <p:sp>
        <p:nvSpPr>
          <p:cNvPr id="7" name="Text Placeholder 5">
            <a:extLst>
              <a:ext uri="{FF2B5EF4-FFF2-40B4-BE49-F238E27FC236}">
                <a16:creationId xmlns:a16="http://schemas.microsoft.com/office/drawing/2014/main" id="{3AB92F9B-E6FB-0A22-91E7-5E1B2C56C9C5}"/>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88B9B8F1-41B0-48AB-1747-F71A0EC4309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0E513CE2-40F0-F7E4-DA6D-B5D08E6B8B7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3" name="Title 6">
            <a:extLst>
              <a:ext uri="{FF2B5EF4-FFF2-40B4-BE49-F238E27FC236}">
                <a16:creationId xmlns:a16="http://schemas.microsoft.com/office/drawing/2014/main" id="{CEB8687C-1C5D-5DB1-5AE5-7DA6E4DB2942}"/>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2" name="Text Placeholder 5">
            <a:extLst>
              <a:ext uri="{FF2B5EF4-FFF2-40B4-BE49-F238E27FC236}">
                <a16:creationId xmlns:a16="http://schemas.microsoft.com/office/drawing/2014/main" id="{76DBD690-7FE4-A0C7-A98D-0449F9C135CA}"/>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35781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email@nxp.com</a:t>
            </a:r>
          </a:p>
          <a:p>
            <a:pPr lvl="0"/>
            <a:r>
              <a:rPr lang="en-US"/>
              <a:t>+00 000 000</a:t>
            </a:r>
          </a:p>
          <a:p>
            <a:pPr lvl="0"/>
            <a:endParaRPr lang="en-US"/>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A28DB-65F2-4DB0-0C58-B4F4081D094E}"/>
              </a:ext>
            </a:extLst>
          </p:cNvPr>
          <p:cNvSpPr/>
          <p:nvPr userDrawn="1"/>
        </p:nvSpPr>
        <p:spPr>
          <a:xfrm>
            <a:off x="0" y="0"/>
            <a:ext cx="5749636"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218CD4-45FF-0363-DBBA-8A93B3364196}"/>
              </a:ext>
            </a:extLst>
          </p:cNvPr>
          <p:cNvSpPr/>
          <p:nvPr userDrawn="1"/>
        </p:nvSpPr>
        <p:spPr>
          <a:xfrm>
            <a:off x="5749636" y="0"/>
            <a:ext cx="6442364"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02</a:t>
            </a: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6">
            <a:extLst>
              <a:ext uri="{FF2B5EF4-FFF2-40B4-BE49-F238E27FC236}">
                <a16:creationId xmlns:a16="http://schemas.microsoft.com/office/drawing/2014/main" id="{AF2F2590-8080-7A0A-2EDC-896BD896BDD3}"/>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9" name="Text Placeholder 5">
            <a:extLst>
              <a:ext uri="{FF2B5EF4-FFF2-40B4-BE49-F238E27FC236}">
                <a16:creationId xmlns:a16="http://schemas.microsoft.com/office/drawing/2014/main" id="{0B637A51-3E92-0DE4-3715-E6129025CDB7}"/>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
        <p:nvSpPr>
          <p:cNvPr id="10" name="Text Placeholder 5">
            <a:extLst>
              <a:ext uri="{FF2B5EF4-FFF2-40B4-BE49-F238E27FC236}">
                <a16:creationId xmlns:a16="http://schemas.microsoft.com/office/drawing/2014/main" id="{075AE513-F025-3E23-FBCB-AD34DB5AA7E0}"/>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F27F9690-CB6B-6CBA-C6A2-7915CE6FEF2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867100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7" name="Footer Placeholder 4">
            <a:extLst>
              <a:ext uri="{FF2B5EF4-FFF2-40B4-BE49-F238E27FC236}">
                <a16:creationId xmlns:a16="http://schemas.microsoft.com/office/drawing/2014/main" id="{ADECCA3C-D0CD-3DAC-72B9-289377CBB6A8}"/>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6617074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bg1"/>
                </a:solidFill>
                <a:latin typeface="Poppins SemiBold" pitchFamily="2" charset="77"/>
                <a:cs typeface="Poppins SemiBold" pitchFamily="2" charset="77"/>
              </a:rPr>
              <a:t>|  NXP  |  </a:t>
            </a:r>
            <a:r>
              <a:rPr lang="en-GB">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96087166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7" name="Footer Placeholder 4">
            <a:extLst>
              <a:ext uri="{FF2B5EF4-FFF2-40B4-BE49-F238E27FC236}">
                <a16:creationId xmlns:a16="http://schemas.microsoft.com/office/drawing/2014/main" id="{66D04279-28E6-3CA1-3456-666F8629CED3}"/>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7978219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3.xml"/><Relationship Id="rId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theme" Target="../theme/theme5.xml"/><Relationship Id="rId4"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5" Type="http://schemas.openxmlformats.org/officeDocument/2006/relationships/theme" Target="../theme/theme6.xml"/><Relationship Id="rId4"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theme" Target="../theme/theme7.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99" r:id="rId3"/>
    <p:sldLayoutId id="21474837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6DBEC6-2685-F2FC-298D-5F4CBBF49425}"/>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2" name="Text Placeholder 5">
            <a:extLst>
              <a:ext uri="{FF2B5EF4-FFF2-40B4-BE49-F238E27FC236}">
                <a16:creationId xmlns:a16="http://schemas.microsoft.com/office/drawing/2014/main" id="{46577CEF-2EB4-A5BD-C2E7-01DE34F946D7}"/>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3" name="Text Placeholder 5">
            <a:extLst>
              <a:ext uri="{FF2B5EF4-FFF2-40B4-BE49-F238E27FC236}">
                <a16:creationId xmlns:a16="http://schemas.microsoft.com/office/drawing/2014/main" id="{AB4950E6-5C50-BC58-56EA-C3A4D033D3BC}"/>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21" name="Title Placeholder 16">
            <a:extLst>
              <a:ext uri="{FF2B5EF4-FFF2-40B4-BE49-F238E27FC236}">
                <a16:creationId xmlns:a16="http://schemas.microsoft.com/office/drawing/2014/main" id="{F57F4805-F012-B4DF-F69C-5B6FDD5165B2}"/>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22" name="Text Placeholder 17">
            <a:extLst>
              <a:ext uri="{FF2B5EF4-FFF2-40B4-BE49-F238E27FC236}">
                <a16:creationId xmlns:a16="http://schemas.microsoft.com/office/drawing/2014/main" id="{45E28841-3942-0C14-E018-4E1A6C0C59D7}"/>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3886770927"/>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49" r:id="rId3"/>
    <p:sldLayoutId id="2147483688" r:id="rId4"/>
    <p:sldLayoutId id="2147483687" r:id="rId5"/>
    <p:sldLayoutId id="2147483725" r:id="rId6"/>
    <p:sldLayoutId id="2147483686" r:id="rId7"/>
    <p:sldLayoutId id="2147483715" r:id="rId8"/>
    <p:sldLayoutId id="2147483713" r:id="rId9"/>
    <p:sldLayoutId id="2147483701" r:id="rId10"/>
    <p:sldLayoutId id="2147483703" r:id="rId11"/>
    <p:sldLayoutId id="2147483705" r:id="rId12"/>
    <p:sldLayoutId id="2147483658" r:id="rId13"/>
    <p:sldLayoutId id="2147483651" r:id="rId14"/>
    <p:sldLayoutId id="2147483652" r:id="rId15"/>
    <p:sldLayoutId id="2147483657" r:id="rId16"/>
    <p:sldLayoutId id="2147483653" r:id="rId17"/>
    <p:sldLayoutId id="2147483694" r:id="rId18"/>
    <p:sldLayoutId id="2147483708" r:id="rId19"/>
    <p:sldLayoutId id="2147483697" r:id="rId20"/>
    <p:sldLayoutId id="2147483737" r:id="rId21"/>
    <p:sldLayoutId id="2147483739" r:id="rId22"/>
  </p:sldLayoutIdLst>
  <p:hf hdr="0" ftr="0" dt="0"/>
  <p:txStyles>
    <p:title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guide id="5"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3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lumMod val="65000"/>
                  </a:schemeClr>
                </a:solidFill>
                <a:latin typeface="Poppins SemiBold" pitchFamily="2" charset="77"/>
                <a:cs typeface="Poppins SemiBold" pitchFamily="2" charset="77"/>
              </a:rPr>
              <a:t>|  NXP  |  </a:t>
            </a:r>
            <a:r>
              <a:rPr lang="en-GB">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730" r:id="rId3"/>
    <p:sldLayoutId id="2147483731" r:id="rId4"/>
    <p:sldLayoutId id="2147483732" r:id="rId5"/>
    <p:sldLayoutId id="2147483733" r:id="rId6"/>
    <p:sldLayoutId id="2147483683" r:id="rId7"/>
    <p:sldLayoutId id="2147483716" r:id="rId8"/>
    <p:sldLayoutId id="2147483712" r:id="rId9"/>
    <p:sldLayoutId id="2147483702" r:id="rId10"/>
    <p:sldLayoutId id="2147483704" r:id="rId11"/>
    <p:sldLayoutId id="2147483678" r:id="rId12"/>
    <p:sldLayoutId id="2147483677" r:id="rId13"/>
    <p:sldLayoutId id="2147483679" r:id="rId14"/>
    <p:sldLayoutId id="2147483710" r:id="rId15"/>
    <p:sldLayoutId id="2147483711" r:id="rId16"/>
    <p:sldLayoutId id="2147483695" r:id="rId17"/>
    <p:sldLayoutId id="2147483723" r:id="rId18"/>
    <p:sldLayoutId id="2147483696" r:id="rId19"/>
    <p:sldLayoutId id="2147483734" r:id="rId20"/>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lumMod val="65000"/>
                  </a:schemeClr>
                </a:solidFill>
                <a:latin typeface="Poppins SemiBold" pitchFamily="2" charset="77"/>
                <a:cs typeface="Poppins SemiBold" pitchFamily="2" charset="77"/>
              </a:rPr>
              <a:t>|  NXP  |  </a:t>
            </a:r>
            <a:r>
              <a:rPr lang="en-GB">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3" Type="http://schemas.microsoft.com/office/2018/10/relationships/comments" Target="../comments/modernComment_7C64A90F_CEB2A668.xml"/><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hyperlink" Target="https://pubs.opengroup.org/onlinepubs/009604599/basedefs/stdint.h.html" TargetMode="External"/><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electron/electron/pull/38776" TargetMode="Externa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D186FE-85FC-5049-EC94-1E1B1012A329}"/>
              </a:ext>
            </a:extLst>
          </p:cNvPr>
          <p:cNvSpPr>
            <a:spLocks noGrp="1"/>
          </p:cNvSpPr>
          <p:nvPr>
            <p:ph type="body" sz="quarter" idx="11"/>
          </p:nvPr>
        </p:nvSpPr>
        <p:spPr/>
        <p:txBody>
          <a:bodyPr/>
          <a:lstStyle/>
          <a:p>
            <a:r>
              <a:rPr lang="en-US"/>
              <a:t>June 2025</a:t>
            </a:r>
          </a:p>
        </p:txBody>
      </p:sp>
      <p:sp>
        <p:nvSpPr>
          <p:cNvPr id="7" name="Text Placeholder 6">
            <a:extLst>
              <a:ext uri="{FF2B5EF4-FFF2-40B4-BE49-F238E27FC236}">
                <a16:creationId xmlns:a16="http://schemas.microsoft.com/office/drawing/2014/main" id="{5D144B56-4A81-6B67-47B7-616E6AF1FDB4}"/>
              </a:ext>
            </a:extLst>
          </p:cNvPr>
          <p:cNvSpPr>
            <a:spLocks noGrp="1"/>
          </p:cNvSpPr>
          <p:nvPr>
            <p:ph type="body" sz="quarter" idx="12"/>
          </p:nvPr>
        </p:nvSpPr>
        <p:spPr/>
        <p:txBody>
          <a:bodyPr/>
          <a:lstStyle/>
          <a:p>
            <a:r>
              <a:rPr lang="en-US"/>
              <a:t>Mihai, Toader</a:t>
            </a:r>
          </a:p>
          <a:p>
            <a:r>
              <a:rPr lang="en-US"/>
              <a:t>Test Architect</a:t>
            </a:r>
          </a:p>
        </p:txBody>
      </p:sp>
      <p:sp>
        <p:nvSpPr>
          <p:cNvPr id="2" name="Title 1">
            <a:extLst>
              <a:ext uri="{FF2B5EF4-FFF2-40B4-BE49-F238E27FC236}">
                <a16:creationId xmlns:a16="http://schemas.microsoft.com/office/drawing/2014/main" id="{2F40B1E0-9321-2919-97D3-B8F99223010F}"/>
              </a:ext>
            </a:extLst>
          </p:cNvPr>
          <p:cNvSpPr>
            <a:spLocks noGrp="1"/>
          </p:cNvSpPr>
          <p:nvPr>
            <p:ph type="title"/>
          </p:nvPr>
        </p:nvSpPr>
        <p:spPr/>
        <p:txBody>
          <a:bodyPr/>
          <a:lstStyle/>
          <a:p>
            <a:r>
              <a:rPr lang="en-US" spc="-50">
                <a:latin typeface="Poppins SemiBold"/>
                <a:cs typeface="Poppins SemiBold"/>
              </a:rPr>
              <a:t>NXP SUMMER SCHOOL 202</a:t>
            </a:r>
            <a:r>
              <a:rPr lang="ro-RO" spc="-50">
                <a:latin typeface="Poppins SemiBold"/>
                <a:cs typeface="Poppins SemiBold"/>
              </a:rPr>
              <a:t>5</a:t>
            </a:r>
            <a:endParaRPr lang="en-US"/>
          </a:p>
        </p:txBody>
      </p:sp>
    </p:spTree>
    <p:extLst>
      <p:ext uri="{BB962C8B-B14F-4D97-AF65-F5344CB8AC3E}">
        <p14:creationId xmlns:p14="http://schemas.microsoft.com/office/powerpoint/2010/main" val="408517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1A59-CE4E-45FF-A6E7-3D76B34802C5}"/>
              </a:ext>
            </a:extLst>
          </p:cNvPr>
          <p:cNvSpPr>
            <a:spLocks noGrp="1"/>
          </p:cNvSpPr>
          <p:nvPr>
            <p:ph type="title"/>
          </p:nvPr>
        </p:nvSpPr>
        <p:spPr/>
        <p:txBody>
          <a:bodyPr/>
          <a:lstStyle/>
          <a:p>
            <a:r>
              <a:rPr lang="en-US"/>
              <a:t>Embedded processors</a:t>
            </a:r>
          </a:p>
        </p:txBody>
      </p:sp>
      <p:pic>
        <p:nvPicPr>
          <p:cNvPr id="4" name="Picture 3" descr="A picture containing text, diagram, plan, screenshot&#10;&#10;Description automatically generated">
            <a:extLst>
              <a:ext uri="{FF2B5EF4-FFF2-40B4-BE49-F238E27FC236}">
                <a16:creationId xmlns:a16="http://schemas.microsoft.com/office/drawing/2014/main" id="{BDEDD8FC-CF95-61B8-DD30-291F9123AF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17221" y="1416908"/>
            <a:ext cx="8757557" cy="4316580"/>
          </a:xfrm>
          <a:prstGeom prst="rect">
            <a:avLst/>
          </a:prstGeom>
        </p:spPr>
      </p:pic>
    </p:spTree>
    <p:extLst>
      <p:ext uri="{BB962C8B-B14F-4D97-AF65-F5344CB8AC3E}">
        <p14:creationId xmlns:p14="http://schemas.microsoft.com/office/powerpoint/2010/main" val="77171972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6A0-0A63-E947-C6A8-DD1E15219034}"/>
              </a:ext>
            </a:extLst>
          </p:cNvPr>
          <p:cNvSpPr>
            <a:spLocks noGrp="1"/>
          </p:cNvSpPr>
          <p:nvPr>
            <p:ph type="title"/>
          </p:nvPr>
        </p:nvSpPr>
        <p:spPr/>
        <p:txBody>
          <a:bodyPr/>
          <a:lstStyle/>
          <a:p>
            <a:r>
              <a:rPr lang="en-US" dirty="0"/>
              <a:t>The Need for Data Integrity</a:t>
            </a:r>
          </a:p>
        </p:txBody>
      </p:sp>
      <p:sp>
        <p:nvSpPr>
          <p:cNvPr id="3" name="Text Placeholder 2">
            <a:extLst>
              <a:ext uri="{FF2B5EF4-FFF2-40B4-BE49-F238E27FC236}">
                <a16:creationId xmlns:a16="http://schemas.microsoft.com/office/drawing/2014/main" id="{872C276B-6935-8937-C7B7-69DFC18D6FFE}"/>
              </a:ext>
            </a:extLst>
          </p:cNvPr>
          <p:cNvSpPr>
            <a:spLocks noGrp="1"/>
          </p:cNvSpPr>
          <p:nvPr>
            <p:ph type="body" sz="quarter" idx="10"/>
          </p:nvPr>
        </p:nvSpPr>
        <p:spPr>
          <a:xfrm>
            <a:off x="394774" y="1153266"/>
            <a:ext cx="11331788" cy="4667249"/>
          </a:xfrm>
        </p:spPr>
        <p:txBody>
          <a:bodyPr/>
          <a:lstStyle/>
          <a:p>
            <a:pPr algn="just"/>
            <a:r>
              <a:rPr lang="en-US" dirty="0"/>
              <a:t>Cipher operation modes are primarily designed to ensure confidentiality </a:t>
            </a:r>
            <a:r>
              <a:rPr lang="en-US" dirty="0">
                <a:sym typeface="Wingdings" panose="05000000000000000000" pitchFamily="2" charset="2"/>
              </a:rPr>
              <a:t> </a:t>
            </a:r>
            <a:r>
              <a:rPr lang="en-US" dirty="0"/>
              <a:t>they keep the content of messages hidden from unauthorized viewers.</a:t>
            </a:r>
          </a:p>
          <a:p>
            <a:pPr algn="just"/>
            <a:r>
              <a:rPr lang="en-US" dirty="0"/>
              <a:t>Confidentiality alone isn’t enough. We also need to ensure that the </a:t>
            </a:r>
            <a:r>
              <a:rPr lang="en-US" b="1" dirty="0"/>
              <a:t>message</a:t>
            </a:r>
            <a:r>
              <a:rPr lang="en-US" dirty="0"/>
              <a:t> hasn’t been </a:t>
            </a:r>
            <a:r>
              <a:rPr lang="en-US" b="1" dirty="0"/>
              <a:t>altered</a:t>
            </a:r>
            <a:r>
              <a:rPr lang="en-US" dirty="0"/>
              <a:t> in transit.</a:t>
            </a:r>
          </a:p>
          <a:p>
            <a:pPr algn="just"/>
            <a:r>
              <a:rPr lang="en-US" dirty="0"/>
              <a:t>To verify </a:t>
            </a:r>
            <a:r>
              <a:rPr lang="en-US" b="1" dirty="0"/>
              <a:t>integrity</a:t>
            </a:r>
            <a:r>
              <a:rPr lang="en-US" dirty="0"/>
              <a:t>, we need a way to generate a </a:t>
            </a:r>
            <a:r>
              <a:rPr lang="en-US" b="1" dirty="0"/>
              <a:t>unique, fixed-size fingerprint </a:t>
            </a:r>
            <a:r>
              <a:rPr lang="en-US" dirty="0"/>
              <a:t>of a message – regardless of its length.</a:t>
            </a:r>
          </a:p>
          <a:p>
            <a:pPr algn="just"/>
            <a:endParaRPr lang="en-US" dirty="0"/>
          </a:p>
          <a:p>
            <a:pPr algn="just"/>
            <a:r>
              <a:rPr lang="en-US" b="1" dirty="0">
                <a:solidFill>
                  <a:schemeClr val="accent6"/>
                </a:solidFill>
                <a:sym typeface="Wingdings" panose="05000000000000000000" pitchFamily="2" charset="2"/>
              </a:rPr>
              <a:t>Achieving the Data Integrity Goal through…</a:t>
            </a:r>
            <a:endParaRPr lang="en-US" b="1" dirty="0">
              <a:solidFill>
                <a:schemeClr val="accent6"/>
              </a:solidFill>
            </a:endParaRPr>
          </a:p>
        </p:txBody>
      </p:sp>
      <p:pic>
        <p:nvPicPr>
          <p:cNvPr id="5" name="Picture 4" descr="A cartoon of a dog and two sheep&#10;&#10;AI-generated content may be incorrect.">
            <a:extLst>
              <a:ext uri="{FF2B5EF4-FFF2-40B4-BE49-F238E27FC236}">
                <a16:creationId xmlns:a16="http://schemas.microsoft.com/office/drawing/2014/main" id="{58EA03AF-5B50-AF1D-4F90-2457A7BA1032}"/>
              </a:ext>
            </a:extLst>
          </p:cNvPr>
          <p:cNvPicPr>
            <a:picLocks noChangeAspect="1"/>
          </p:cNvPicPr>
          <p:nvPr/>
        </p:nvPicPr>
        <p:blipFill>
          <a:blip r:embed="rId2"/>
          <a:stretch>
            <a:fillRect/>
          </a:stretch>
        </p:blipFill>
        <p:spPr>
          <a:xfrm>
            <a:off x="7486858" y="3429000"/>
            <a:ext cx="3193319" cy="2139315"/>
          </a:xfrm>
          <a:prstGeom prst="rect">
            <a:avLst/>
          </a:prstGeom>
        </p:spPr>
      </p:pic>
    </p:spTree>
    <p:extLst>
      <p:ext uri="{BB962C8B-B14F-4D97-AF65-F5344CB8AC3E}">
        <p14:creationId xmlns:p14="http://schemas.microsoft.com/office/powerpoint/2010/main" val="257598251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5CF9-8F17-3303-C326-3C7AAEB46E36}"/>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46BD2219-05F7-D5DA-4F97-59BDD91F91E5}"/>
              </a:ext>
            </a:extLst>
          </p:cNvPr>
          <p:cNvSpPr>
            <a:spLocks noGrp="1"/>
          </p:cNvSpPr>
          <p:nvPr>
            <p:ph type="body" sz="quarter" idx="10"/>
          </p:nvPr>
        </p:nvSpPr>
        <p:spPr>
          <a:xfrm>
            <a:off x="394774" y="1153266"/>
            <a:ext cx="6803468" cy="4667249"/>
          </a:xfrm>
        </p:spPr>
        <p:txBody>
          <a:bodyPr/>
          <a:lstStyle/>
          <a:p>
            <a:pPr marL="0" indent="0" algn="just">
              <a:lnSpc>
                <a:spcPct val="100000"/>
              </a:lnSpc>
              <a:buNone/>
            </a:pPr>
            <a:r>
              <a:rPr lang="en-US"/>
              <a:t>A cryptographic hash function is a hash function that takes an </a:t>
            </a:r>
            <a:r>
              <a:rPr lang="en-US" b="1"/>
              <a:t>arbitrary block of data </a:t>
            </a:r>
            <a:r>
              <a:rPr lang="en-US"/>
              <a:t>and returns a </a:t>
            </a:r>
            <a:r>
              <a:rPr lang="en-US" b="1"/>
              <a:t>fixed-size bit string</a:t>
            </a:r>
            <a:r>
              <a:rPr lang="en-US"/>
              <a:t>, the cryptographic hash value, such that any (accidental or intentional) change to the data will (with very high probability) change the hash value. </a:t>
            </a:r>
          </a:p>
          <a:p>
            <a:pPr marL="0" indent="0" algn="just">
              <a:lnSpc>
                <a:spcPct val="100000"/>
              </a:lnSpc>
              <a:buNone/>
            </a:pPr>
            <a:endParaRPr lang="en-US"/>
          </a:p>
          <a:p>
            <a:pPr marL="0" indent="0" algn="just">
              <a:lnSpc>
                <a:spcPct val="100000"/>
              </a:lnSpc>
              <a:buNone/>
            </a:pPr>
            <a:r>
              <a:rPr lang="en-US"/>
              <a:t>The data to be encoded are often called the message, and the hash value is sometimes called the message digest or simply digest.</a:t>
            </a:r>
          </a:p>
        </p:txBody>
      </p:sp>
      <p:sp>
        <p:nvSpPr>
          <p:cNvPr id="4" name="Flowchart: Magnetic Disk 3">
            <a:extLst>
              <a:ext uri="{FF2B5EF4-FFF2-40B4-BE49-F238E27FC236}">
                <a16:creationId xmlns:a16="http://schemas.microsoft.com/office/drawing/2014/main" id="{F5F34F0E-48D3-7DBA-7F56-2BBB780DFEDF}"/>
              </a:ext>
            </a:extLst>
          </p:cNvPr>
          <p:cNvSpPr/>
          <p:nvPr/>
        </p:nvSpPr>
        <p:spPr>
          <a:xfrm>
            <a:off x="8786119" y="3020359"/>
            <a:ext cx="1892174" cy="1176951"/>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tIns="64008" bIns="64008" rtlCol="0" anchor="t"/>
          <a:lstStyle/>
          <a:p>
            <a:pPr algn="ctr"/>
            <a:r>
              <a:rPr lang="en-US" dirty="0">
                <a:latin typeface="Poppins SemiBold" panose="00000700000000000000" pitchFamily="2" charset="0"/>
                <a:cs typeface="Poppins SemiBold" panose="00000700000000000000" pitchFamily="2" charset="0"/>
              </a:rPr>
              <a:t>H</a:t>
            </a:r>
          </a:p>
        </p:txBody>
      </p:sp>
      <p:sp>
        <p:nvSpPr>
          <p:cNvPr id="5" name="Rectangle 4">
            <a:extLst>
              <a:ext uri="{FF2B5EF4-FFF2-40B4-BE49-F238E27FC236}">
                <a16:creationId xmlns:a16="http://schemas.microsoft.com/office/drawing/2014/main" id="{2AC5CBB2-E106-9D96-EA6F-3B7F8DF8AAA8}"/>
              </a:ext>
            </a:extLst>
          </p:cNvPr>
          <p:cNvSpPr/>
          <p:nvPr/>
        </p:nvSpPr>
        <p:spPr>
          <a:xfrm>
            <a:off x="8276726" y="4801402"/>
            <a:ext cx="2910959" cy="720780"/>
          </a:xfrm>
          <a:prstGeom prst="rect">
            <a:avLst/>
          </a:prstGeom>
          <a:ln/>
        </p:spPr>
        <p:style>
          <a:lnRef idx="0">
            <a:schemeClr val="accent4"/>
          </a:lnRef>
          <a:fillRef idx="3">
            <a:schemeClr val="accent4"/>
          </a:fillRef>
          <a:effectRef idx="3">
            <a:schemeClr val="accent4"/>
          </a:effectRef>
          <a:fontRef idx="minor">
            <a:schemeClr val="lt1"/>
          </a:fontRef>
        </p:style>
        <p:txBody>
          <a:bodyPr tIns="64008" bIns="64008" rtlCol="0" anchor="t"/>
          <a:lstStyle/>
          <a:p>
            <a:pPr algn="ctr"/>
            <a:r>
              <a:rPr lang="en-US" b="1" dirty="0">
                <a:latin typeface="Poppins SemiBold" panose="00000700000000000000" pitchFamily="2" charset="0"/>
                <a:cs typeface="Poppins SemiBold" panose="00000700000000000000" pitchFamily="2" charset="0"/>
              </a:rPr>
              <a:t>Hash Value</a:t>
            </a:r>
            <a:br>
              <a:rPr lang="en-US" dirty="0">
                <a:latin typeface="Poppins SemiBold" panose="00000700000000000000" pitchFamily="2" charset="0"/>
                <a:cs typeface="Poppins SemiBold" panose="00000700000000000000" pitchFamily="2" charset="0"/>
              </a:rPr>
            </a:br>
            <a:r>
              <a:rPr lang="en-US" dirty="0">
                <a:latin typeface="Poppins SemiBold" panose="00000700000000000000" pitchFamily="2" charset="0"/>
                <a:cs typeface="Poppins SemiBold" panose="00000700000000000000" pitchFamily="2" charset="0"/>
              </a:rPr>
              <a:t>(Fixed Length)</a:t>
            </a:r>
          </a:p>
        </p:txBody>
      </p:sp>
      <p:sp>
        <p:nvSpPr>
          <p:cNvPr id="7" name="Rectangle: Rounded Corners 6">
            <a:extLst>
              <a:ext uri="{FF2B5EF4-FFF2-40B4-BE49-F238E27FC236}">
                <a16:creationId xmlns:a16="http://schemas.microsoft.com/office/drawing/2014/main" id="{4AA9238F-27AE-4505-6FF3-A12F45386F87}"/>
              </a:ext>
            </a:extLst>
          </p:cNvPr>
          <p:cNvSpPr/>
          <p:nvPr/>
        </p:nvSpPr>
        <p:spPr>
          <a:xfrm>
            <a:off x="8276725" y="1696208"/>
            <a:ext cx="2910959" cy="720779"/>
          </a:xfrm>
          <a:prstGeom prst="roundRect">
            <a:avLst/>
          </a:prstGeom>
          <a:ln/>
        </p:spPr>
        <p:style>
          <a:lnRef idx="0">
            <a:schemeClr val="accent1"/>
          </a:lnRef>
          <a:fillRef idx="3">
            <a:schemeClr val="accent1"/>
          </a:fillRef>
          <a:effectRef idx="3">
            <a:schemeClr val="accent1"/>
          </a:effectRef>
          <a:fontRef idx="minor">
            <a:schemeClr val="lt1"/>
          </a:fontRef>
        </p:style>
        <p:txBody>
          <a:bodyPr tIns="64008" bIns="64008" rtlCol="0" anchor="t"/>
          <a:lstStyle/>
          <a:p>
            <a:pPr algn="ctr"/>
            <a:r>
              <a:rPr lang="en-US" dirty="0">
                <a:latin typeface="Poppins SemiBold" panose="00000700000000000000" pitchFamily="2" charset="0"/>
                <a:cs typeface="Poppins SemiBold" panose="00000700000000000000" pitchFamily="2" charset="0"/>
              </a:rPr>
              <a:t>Message M</a:t>
            </a:r>
            <a:br>
              <a:rPr lang="en-US" dirty="0">
                <a:latin typeface="Poppins SemiBold" panose="00000700000000000000" pitchFamily="2" charset="0"/>
                <a:cs typeface="Poppins SemiBold" panose="00000700000000000000" pitchFamily="2" charset="0"/>
              </a:rPr>
            </a:br>
            <a:r>
              <a:rPr lang="en-US" dirty="0">
                <a:latin typeface="Poppins SemiBold" panose="00000700000000000000" pitchFamily="2" charset="0"/>
                <a:cs typeface="Poppins SemiBold" panose="00000700000000000000" pitchFamily="2" charset="0"/>
              </a:rPr>
              <a:t>(Arbitrary Length)</a:t>
            </a:r>
          </a:p>
        </p:txBody>
      </p:sp>
      <p:cxnSp>
        <p:nvCxnSpPr>
          <p:cNvPr id="9" name="Straight Arrow Connector 8">
            <a:extLst>
              <a:ext uri="{FF2B5EF4-FFF2-40B4-BE49-F238E27FC236}">
                <a16:creationId xmlns:a16="http://schemas.microsoft.com/office/drawing/2014/main" id="{77C0B53A-8F08-1211-3570-D9265B37AF5F}"/>
              </a:ext>
            </a:extLst>
          </p:cNvPr>
          <p:cNvCxnSpPr>
            <a:stCxn id="7" idx="2"/>
            <a:endCxn id="4" idx="1"/>
          </p:cNvCxnSpPr>
          <p:nvPr/>
        </p:nvCxnSpPr>
        <p:spPr>
          <a:xfrm>
            <a:off x="9732205" y="2416987"/>
            <a:ext cx="1" cy="6033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5B9FF1-FAF4-CD43-C014-C1F5CD164C2E}"/>
              </a:ext>
            </a:extLst>
          </p:cNvPr>
          <p:cNvCxnSpPr>
            <a:stCxn id="4" idx="3"/>
            <a:endCxn id="5" idx="0"/>
          </p:cNvCxnSpPr>
          <p:nvPr/>
        </p:nvCxnSpPr>
        <p:spPr>
          <a:xfrm>
            <a:off x="9732206" y="4197310"/>
            <a:ext cx="0" cy="60409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05651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BC58-A53C-9516-FAFA-1F284B8DDD1B}"/>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89BD9705-2218-8BF9-C5CA-4215BA7F1082}"/>
              </a:ext>
            </a:extLst>
          </p:cNvPr>
          <p:cNvSpPr>
            <a:spLocks noGrp="1"/>
          </p:cNvSpPr>
          <p:nvPr>
            <p:ph type="body" sz="quarter" idx="10"/>
          </p:nvPr>
        </p:nvSpPr>
        <p:spPr/>
        <p:txBody>
          <a:bodyPr vert="horz" lIns="0" tIns="0" rIns="0" bIns="0" rtlCol="0" anchor="t">
            <a:normAutofit/>
          </a:bodyPr>
          <a:lstStyle/>
          <a:p>
            <a:r>
              <a:rPr lang="en-US" dirty="0">
                <a:cs typeface="Arial"/>
              </a:rPr>
              <a:t>The </a:t>
            </a:r>
            <a:r>
              <a:rPr lang="en-US" b="1" dirty="0">
                <a:cs typeface="Arial"/>
              </a:rPr>
              <a:t>ideal</a:t>
            </a:r>
            <a:r>
              <a:rPr lang="en-US" dirty="0">
                <a:cs typeface="Arial"/>
              </a:rPr>
              <a:t> cryptographic </a:t>
            </a:r>
            <a:r>
              <a:rPr lang="en-US" b="1" dirty="0">
                <a:cs typeface="Arial"/>
              </a:rPr>
              <a:t>hash function </a:t>
            </a:r>
            <a:r>
              <a:rPr lang="en-US" dirty="0">
                <a:cs typeface="Arial"/>
              </a:rPr>
              <a:t>has four main properties:</a:t>
            </a:r>
          </a:p>
          <a:p>
            <a:pPr lvl="1">
              <a:buFont typeface="Courier New" panose="020B0604020202020204" pitchFamily="34" charset="0"/>
              <a:buChar char="o"/>
            </a:pPr>
            <a:r>
              <a:rPr lang="en-US" dirty="0">
                <a:cs typeface="Arial"/>
              </a:rPr>
              <a:t>it is easy to compute the hash value for any given message</a:t>
            </a:r>
          </a:p>
          <a:p>
            <a:pPr lvl="1">
              <a:buFont typeface="Courier New" panose="020B0604020202020204" pitchFamily="34" charset="0"/>
              <a:buChar char="o"/>
            </a:pPr>
            <a:r>
              <a:rPr lang="en-US" dirty="0">
                <a:cs typeface="Arial"/>
              </a:rPr>
              <a:t>it is infeasible to generate a message that has a given hash</a:t>
            </a:r>
          </a:p>
          <a:p>
            <a:pPr lvl="1">
              <a:buFont typeface="Courier New" panose="020B0604020202020204" pitchFamily="34" charset="0"/>
              <a:buChar char="o"/>
            </a:pPr>
            <a:r>
              <a:rPr lang="en-US" dirty="0">
                <a:cs typeface="Arial"/>
              </a:rPr>
              <a:t>it is infeasible to modify a message without changing the hash</a:t>
            </a:r>
          </a:p>
          <a:p>
            <a:pPr lvl="1">
              <a:buFont typeface="Courier New" panose="020B0604020202020204" pitchFamily="34" charset="0"/>
              <a:buChar char="o"/>
            </a:pPr>
            <a:r>
              <a:rPr lang="en-US" dirty="0">
                <a:cs typeface="Arial"/>
              </a:rPr>
              <a:t>it is infeasible to find two different messages with the same hash.</a:t>
            </a:r>
          </a:p>
          <a:p>
            <a:endParaRPr lang="en-US" dirty="0">
              <a:cs typeface="Poppins"/>
            </a:endParaRPr>
          </a:p>
          <a:p>
            <a:r>
              <a:rPr lang="en-US" dirty="0">
                <a:cs typeface="Poppins"/>
              </a:rPr>
              <a:t>The hash function has virtually unlimited inputs (all possible messages), and limited possible outputs (2</a:t>
            </a:r>
            <a:r>
              <a:rPr lang="en-US" baseline="30000" dirty="0">
                <a:cs typeface="Poppins"/>
              </a:rPr>
              <a:t>n</a:t>
            </a:r>
            <a:r>
              <a:rPr lang="en-US" dirty="0">
                <a:cs typeface="Poppins"/>
              </a:rPr>
              <a:t>, with n being the bit-length of the output). This means there will be multiple inputs that will give the same hash: this is what is called a collision.</a:t>
            </a:r>
          </a:p>
          <a:p>
            <a:r>
              <a:rPr lang="en-US" dirty="0">
                <a:cs typeface="Poppins"/>
              </a:rPr>
              <a:t>Based on the birthday paradox, the statistical lower bound for finding a collision for an n-bit output hash function is 2</a:t>
            </a:r>
            <a:r>
              <a:rPr lang="en-US" baseline="30000" dirty="0">
                <a:cs typeface="Poppins"/>
              </a:rPr>
              <a:t>n/2</a:t>
            </a:r>
            <a:r>
              <a:rPr lang="en-US" dirty="0">
                <a:cs typeface="Poppins"/>
              </a:rPr>
              <a:t> tries, therefore:</a:t>
            </a:r>
          </a:p>
          <a:p>
            <a:pPr lvl="1">
              <a:buFont typeface="Courier New" panose="020B0604020202020204" pitchFamily="34" charset="0"/>
              <a:buChar char="o"/>
            </a:pPr>
            <a:r>
              <a:rPr lang="en-US" dirty="0">
                <a:cs typeface="Poppins"/>
              </a:rPr>
              <a:t>SHA-1    -&gt; 160-bit hash  -&gt; 80-bit resistance   -&gt; bad</a:t>
            </a:r>
          </a:p>
          <a:p>
            <a:pPr lvl="1">
              <a:buFont typeface="Courier New" panose="020B0604020202020204" pitchFamily="34" charset="0"/>
              <a:buChar char="o"/>
            </a:pPr>
            <a:r>
              <a:rPr lang="en-US" dirty="0">
                <a:cs typeface="Poppins"/>
              </a:rPr>
              <a:t>SHA-224 -&gt; 224-bit hash  -&gt; 112-bit resistance   -&gt; okay in the short/medium term</a:t>
            </a:r>
          </a:p>
          <a:p>
            <a:pPr lvl="1">
              <a:buFont typeface="Courier New" panose="020B0604020202020204" pitchFamily="34" charset="0"/>
              <a:buChar char="o"/>
            </a:pPr>
            <a:r>
              <a:rPr lang="en-US" dirty="0">
                <a:cs typeface="Poppins"/>
              </a:rPr>
              <a:t>SHA-512  -&gt; 512-bit hash   -&gt; 256-bit resistance -&gt; safe long-term</a:t>
            </a:r>
          </a:p>
        </p:txBody>
      </p:sp>
    </p:spTree>
    <p:extLst>
      <p:ext uri="{BB962C8B-B14F-4D97-AF65-F5344CB8AC3E}">
        <p14:creationId xmlns:p14="http://schemas.microsoft.com/office/powerpoint/2010/main" val="15244972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51C-19E8-6ABD-01C5-60072D0AE7D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8C7C7-5C7D-9BA6-3DFD-862B5D8B1F11}"/>
              </a:ext>
            </a:extLst>
          </p:cNvPr>
          <p:cNvSpPr>
            <a:spLocks noGrp="1"/>
          </p:cNvSpPr>
          <p:nvPr>
            <p:ph type="body" sz="quarter" idx="10"/>
          </p:nvPr>
        </p:nvSpPr>
        <p:spPr/>
        <p:txBody>
          <a:bodyPr/>
          <a:lstStyle/>
          <a:p>
            <a:endParaRPr lang="en-US"/>
          </a:p>
        </p:txBody>
      </p:sp>
      <p:pic>
        <p:nvPicPr>
          <p:cNvPr id="7" name="Picture 6" descr="A picture containing text, screenshot, font, line&#10;&#10;Description automatically generated">
            <a:extLst>
              <a:ext uri="{FF2B5EF4-FFF2-40B4-BE49-F238E27FC236}">
                <a16:creationId xmlns:a16="http://schemas.microsoft.com/office/drawing/2014/main" id="{301513B0-903F-DC57-8F1A-07123A117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297" y="1153266"/>
            <a:ext cx="7316705" cy="4677893"/>
          </a:xfrm>
          <a:prstGeom prst="rect">
            <a:avLst/>
          </a:prstGeom>
        </p:spPr>
      </p:pic>
    </p:spTree>
    <p:extLst>
      <p:ext uri="{BB962C8B-B14F-4D97-AF65-F5344CB8AC3E}">
        <p14:creationId xmlns:p14="http://schemas.microsoft.com/office/powerpoint/2010/main" val="269864654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A0F2-35DC-9141-92A5-67361F74E53B}"/>
              </a:ext>
            </a:extLst>
          </p:cNvPr>
          <p:cNvSpPr>
            <a:spLocks noGrp="1"/>
          </p:cNvSpPr>
          <p:nvPr>
            <p:ph type="title"/>
          </p:nvPr>
        </p:nvSpPr>
        <p:spPr/>
        <p:txBody>
          <a:bodyPr/>
          <a:lstStyle/>
          <a:p>
            <a:r>
              <a:rPr lang="en-US"/>
              <a:t>Collusion Discovery</a:t>
            </a:r>
          </a:p>
        </p:txBody>
      </p:sp>
      <p:sp>
        <p:nvSpPr>
          <p:cNvPr id="3" name="Text Placeholder 2">
            <a:extLst>
              <a:ext uri="{FF2B5EF4-FFF2-40B4-BE49-F238E27FC236}">
                <a16:creationId xmlns:a16="http://schemas.microsoft.com/office/drawing/2014/main" id="{7349F6DF-9BF6-2BA3-1025-EE85A68D7B29}"/>
              </a:ext>
            </a:extLst>
          </p:cNvPr>
          <p:cNvSpPr>
            <a:spLocks noGrp="1"/>
          </p:cNvSpPr>
          <p:nvPr>
            <p:ph type="body" sz="quarter" idx="10"/>
          </p:nvPr>
        </p:nvSpPr>
        <p:spPr>
          <a:xfrm>
            <a:off x="394775" y="1153266"/>
            <a:ext cx="4602342" cy="4667249"/>
          </a:xfrm>
        </p:spPr>
        <p:txBody>
          <a:bodyPr/>
          <a:lstStyle/>
          <a:p>
            <a:pPr marL="0" indent="0" algn="just">
              <a:buNone/>
            </a:pPr>
            <a:r>
              <a:rPr lang="en-US" dirty="0"/>
              <a:t>In March 2005 </a:t>
            </a:r>
            <a:r>
              <a:rPr lang="en-US" dirty="0" err="1"/>
              <a:t>Xiaoyun</a:t>
            </a:r>
            <a:r>
              <a:rPr lang="en-US" dirty="0"/>
              <a:t> Wang and </a:t>
            </a:r>
            <a:r>
              <a:rPr lang="en-US" dirty="0" err="1"/>
              <a:t>Hongbo</a:t>
            </a:r>
            <a:r>
              <a:rPr lang="en-US" dirty="0"/>
              <a:t> Yu of Shandong University in China created a pair of files that share the same MD5 checksum hence prove that there is a collusion when using MD5</a:t>
            </a:r>
          </a:p>
        </p:txBody>
      </p:sp>
      <p:pic>
        <p:nvPicPr>
          <p:cNvPr id="5" name="Picture 4">
            <a:extLst>
              <a:ext uri="{FF2B5EF4-FFF2-40B4-BE49-F238E27FC236}">
                <a16:creationId xmlns:a16="http://schemas.microsoft.com/office/drawing/2014/main" id="{FB66B813-BFE9-509E-591E-406C56DF1765}"/>
              </a:ext>
            </a:extLst>
          </p:cNvPr>
          <p:cNvPicPr>
            <a:picLocks noChangeAspect="1"/>
          </p:cNvPicPr>
          <p:nvPr/>
        </p:nvPicPr>
        <p:blipFill>
          <a:blip r:embed="rId2"/>
          <a:stretch>
            <a:fillRect/>
          </a:stretch>
        </p:blipFill>
        <p:spPr>
          <a:xfrm>
            <a:off x="4997117" y="992763"/>
            <a:ext cx="6940484" cy="4872473"/>
          </a:xfrm>
          <a:prstGeom prst="rect">
            <a:avLst/>
          </a:prstGeom>
        </p:spPr>
      </p:pic>
    </p:spTree>
    <p:extLst>
      <p:ext uri="{BB962C8B-B14F-4D97-AF65-F5344CB8AC3E}">
        <p14:creationId xmlns:p14="http://schemas.microsoft.com/office/powerpoint/2010/main" val="243810820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DB90-06BA-3EF4-75EE-00E025B1D24C}"/>
              </a:ext>
            </a:extLst>
          </p:cNvPr>
          <p:cNvSpPr>
            <a:spLocks noGrp="1"/>
          </p:cNvSpPr>
          <p:nvPr>
            <p:ph type="title"/>
          </p:nvPr>
        </p:nvSpPr>
        <p:spPr/>
        <p:txBody>
          <a:bodyPr/>
          <a:lstStyle/>
          <a:p>
            <a:r>
              <a:rPr lang="en-US"/>
              <a:t>SHA</a:t>
            </a:r>
          </a:p>
        </p:txBody>
      </p:sp>
      <p:sp>
        <p:nvSpPr>
          <p:cNvPr id="3" name="Text Placeholder 2">
            <a:extLst>
              <a:ext uri="{FF2B5EF4-FFF2-40B4-BE49-F238E27FC236}">
                <a16:creationId xmlns:a16="http://schemas.microsoft.com/office/drawing/2014/main" id="{9E054265-DAE6-92E0-2A86-F45F5CC2C58F}"/>
              </a:ext>
            </a:extLst>
          </p:cNvPr>
          <p:cNvSpPr>
            <a:spLocks noGrp="1"/>
          </p:cNvSpPr>
          <p:nvPr>
            <p:ph type="body" sz="quarter" idx="10"/>
          </p:nvPr>
        </p:nvSpPr>
        <p:spPr/>
        <p:txBody>
          <a:bodyPr>
            <a:normAutofit/>
          </a:bodyPr>
          <a:lstStyle/>
          <a:p>
            <a:pPr marL="0" indent="0" algn="just">
              <a:buNone/>
            </a:pPr>
            <a:r>
              <a:rPr lang="en-US" dirty="0"/>
              <a:t>The </a:t>
            </a:r>
            <a:r>
              <a:rPr lang="en-US" b="1" dirty="0"/>
              <a:t>Secure Hash Algorithm </a:t>
            </a:r>
            <a:r>
              <a:rPr lang="en-US" dirty="0"/>
              <a:t>(SHA) hash functions are a set of cryptographic hash functions designed by the National Security Agency (NSA) and published by the NIST as a U.S. Federal Information Processing Standard.</a:t>
            </a:r>
          </a:p>
          <a:p>
            <a:pPr algn="just"/>
            <a:r>
              <a:rPr lang="en-US" dirty="0"/>
              <a:t>SHA stands for Secure Hash Algorithm.</a:t>
            </a:r>
          </a:p>
          <a:p>
            <a:pPr algn="just"/>
            <a:r>
              <a:rPr lang="en-US" dirty="0"/>
              <a:t>Because of the successful attacks on MD5, SHA-0 and theoretical attacks on SHA-1, NIST perceived a need for an alternative, dissimilar cryptographic hash, which became SHA-3.</a:t>
            </a:r>
          </a:p>
          <a:p>
            <a:pPr algn="just"/>
            <a:r>
              <a:rPr lang="en-US" dirty="0"/>
              <a:t>In October 2012, the National Institute of Standards and Technology (NIST) chose the Keccak algorithm as the new SHA-3 standard.</a:t>
            </a:r>
          </a:p>
        </p:txBody>
      </p:sp>
    </p:spTree>
    <p:extLst>
      <p:ext uri="{BB962C8B-B14F-4D97-AF65-F5344CB8AC3E}">
        <p14:creationId xmlns:p14="http://schemas.microsoft.com/office/powerpoint/2010/main" val="400596161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1B49-304F-1EB5-146B-65B329DB9501}"/>
              </a:ext>
            </a:extLst>
          </p:cNvPr>
          <p:cNvSpPr>
            <a:spLocks noGrp="1"/>
          </p:cNvSpPr>
          <p:nvPr>
            <p:ph type="title"/>
          </p:nvPr>
        </p:nvSpPr>
        <p:spPr/>
        <p:txBody>
          <a:bodyPr>
            <a:normAutofit/>
          </a:bodyPr>
          <a:lstStyle/>
          <a:p>
            <a:r>
              <a:rPr lang="en-US" b="1" dirty="0"/>
              <a:t>The Need for Authentication</a:t>
            </a:r>
            <a:endParaRPr lang="en-US" dirty="0"/>
          </a:p>
        </p:txBody>
      </p:sp>
      <p:sp>
        <p:nvSpPr>
          <p:cNvPr id="3" name="Text Placeholder 2">
            <a:extLst>
              <a:ext uri="{FF2B5EF4-FFF2-40B4-BE49-F238E27FC236}">
                <a16:creationId xmlns:a16="http://schemas.microsoft.com/office/drawing/2014/main" id="{DE3211DF-3179-E6EA-2DD0-A67528F3E026}"/>
              </a:ext>
            </a:extLst>
          </p:cNvPr>
          <p:cNvSpPr>
            <a:spLocks noGrp="1"/>
          </p:cNvSpPr>
          <p:nvPr>
            <p:ph type="body" sz="quarter" idx="10"/>
          </p:nvPr>
        </p:nvSpPr>
        <p:spPr>
          <a:xfrm>
            <a:off x="394774" y="1153267"/>
            <a:ext cx="11302303" cy="1553719"/>
          </a:xfrm>
        </p:spPr>
        <p:txBody>
          <a:bodyPr>
            <a:normAutofit/>
          </a:bodyPr>
          <a:lstStyle/>
          <a:p>
            <a:pPr algn="just"/>
            <a:r>
              <a:rPr lang="en-US" dirty="0"/>
              <a:t>Currently, our messages are </a:t>
            </a:r>
            <a:r>
              <a:rPr lang="en-US" b="1" dirty="0"/>
              <a:t>encrypted</a:t>
            </a:r>
            <a:r>
              <a:rPr lang="en-US" dirty="0"/>
              <a:t> using </a:t>
            </a:r>
            <a:r>
              <a:rPr lang="en-US" b="1" dirty="0"/>
              <a:t>ciphers</a:t>
            </a:r>
            <a:r>
              <a:rPr lang="en-US" dirty="0"/>
              <a:t>, which ensures </a:t>
            </a:r>
            <a:r>
              <a:rPr lang="en-US" b="1" dirty="0"/>
              <a:t>confidentiality </a:t>
            </a:r>
            <a:r>
              <a:rPr lang="en-US" b="1" dirty="0">
                <a:sym typeface="Wingdings" panose="05000000000000000000" pitchFamily="2" charset="2"/>
              </a:rPr>
              <a:t> </a:t>
            </a:r>
            <a:r>
              <a:rPr lang="en-US" dirty="0"/>
              <a:t>only the intended recipient can read them.</a:t>
            </a:r>
          </a:p>
          <a:p>
            <a:pPr algn="just"/>
            <a:r>
              <a:rPr lang="en-US" dirty="0"/>
              <a:t>To guarantee </a:t>
            </a:r>
            <a:r>
              <a:rPr lang="en-US" b="1" dirty="0"/>
              <a:t>integrity</a:t>
            </a:r>
            <a:r>
              <a:rPr lang="en-US" dirty="0"/>
              <a:t>, we use </a:t>
            </a:r>
            <a:r>
              <a:rPr lang="en-US" b="1" dirty="0"/>
              <a:t>hash functions </a:t>
            </a:r>
            <a:r>
              <a:rPr lang="en-US" dirty="0"/>
              <a:t>to generate a </a:t>
            </a:r>
            <a:r>
              <a:rPr lang="en-US" b="1" dirty="0"/>
              <a:t>unique fingerprint </a:t>
            </a:r>
            <a:r>
              <a:rPr lang="en-US" dirty="0"/>
              <a:t>of each message, allowing us to detect any tampering.</a:t>
            </a:r>
          </a:p>
        </p:txBody>
      </p:sp>
      <p:pic>
        <p:nvPicPr>
          <p:cNvPr id="6" name="Picture 5" descr="A screenshot of a computer&#10;&#10;AI-generated content may be incorrect.">
            <a:extLst>
              <a:ext uri="{FF2B5EF4-FFF2-40B4-BE49-F238E27FC236}">
                <a16:creationId xmlns:a16="http://schemas.microsoft.com/office/drawing/2014/main" id="{A73B6537-AA3A-DEBB-A3B3-FC46C636233F}"/>
              </a:ext>
            </a:extLst>
          </p:cNvPr>
          <p:cNvPicPr>
            <a:picLocks noChangeAspect="1"/>
          </p:cNvPicPr>
          <p:nvPr/>
        </p:nvPicPr>
        <p:blipFill>
          <a:blip r:embed="rId3"/>
          <a:srcRect l="8034" t="13682" r="47656"/>
          <a:stretch/>
        </p:blipFill>
        <p:spPr>
          <a:xfrm>
            <a:off x="8000623" y="2706986"/>
            <a:ext cx="3072326" cy="3740682"/>
          </a:xfrm>
          <a:prstGeom prst="rect">
            <a:avLst/>
          </a:prstGeom>
        </p:spPr>
      </p:pic>
      <p:sp>
        <p:nvSpPr>
          <p:cNvPr id="7" name="Text Placeholder 2">
            <a:extLst>
              <a:ext uri="{FF2B5EF4-FFF2-40B4-BE49-F238E27FC236}">
                <a16:creationId xmlns:a16="http://schemas.microsoft.com/office/drawing/2014/main" id="{54D6E6B8-22AB-D10F-A25E-47F4F7999DBA}"/>
              </a:ext>
            </a:extLst>
          </p:cNvPr>
          <p:cNvSpPr txBox="1">
            <a:spLocks/>
          </p:cNvSpPr>
          <p:nvPr/>
        </p:nvSpPr>
        <p:spPr>
          <a:xfrm>
            <a:off x="1119051" y="2981840"/>
            <a:ext cx="6281455" cy="272289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0000"/>
                </a:solidFill>
              </a:rPr>
              <a:t>But there’s still one critical question:</a:t>
            </a:r>
          </a:p>
          <a:p>
            <a:pPr lvl="1" algn="just"/>
            <a:r>
              <a:rPr lang="en-US" dirty="0"/>
              <a:t>How can the recipient be sure the message came from us – and not from someone pretending to be us?</a:t>
            </a:r>
          </a:p>
          <a:p>
            <a:pPr algn="just"/>
            <a:endParaRPr lang="en-US" dirty="0"/>
          </a:p>
          <a:p>
            <a:pPr algn="just"/>
            <a:r>
              <a:rPr lang="en-US" b="1" dirty="0">
                <a:solidFill>
                  <a:schemeClr val="accent6"/>
                </a:solidFill>
              </a:rPr>
              <a:t>To solve this, we need a way to authenticate the sender’s identity.</a:t>
            </a:r>
          </a:p>
        </p:txBody>
      </p:sp>
    </p:spTree>
    <p:extLst>
      <p:ext uri="{BB962C8B-B14F-4D97-AF65-F5344CB8AC3E}">
        <p14:creationId xmlns:p14="http://schemas.microsoft.com/office/powerpoint/2010/main" val="350596336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1B49-304F-1EB5-146B-65B329DB9501}"/>
              </a:ext>
            </a:extLst>
          </p:cNvPr>
          <p:cNvSpPr>
            <a:spLocks noGrp="1"/>
          </p:cNvSpPr>
          <p:nvPr>
            <p:ph type="title"/>
          </p:nvPr>
        </p:nvSpPr>
        <p:spPr/>
        <p:txBody>
          <a:bodyPr>
            <a:normAutofit fontScale="90000"/>
          </a:bodyPr>
          <a:lstStyle/>
          <a:p>
            <a:r>
              <a:rPr lang="en-US" b="1"/>
              <a:t>Message Authentication Code (MAC)</a:t>
            </a:r>
            <a:br>
              <a:rPr lang="en-US" b="1"/>
            </a:br>
            <a:endParaRPr lang="en-US"/>
          </a:p>
        </p:txBody>
      </p:sp>
      <p:sp>
        <p:nvSpPr>
          <p:cNvPr id="3" name="Text Placeholder 2">
            <a:extLst>
              <a:ext uri="{FF2B5EF4-FFF2-40B4-BE49-F238E27FC236}">
                <a16:creationId xmlns:a16="http://schemas.microsoft.com/office/drawing/2014/main" id="{DE3211DF-3179-E6EA-2DD0-A67528F3E026}"/>
              </a:ext>
            </a:extLst>
          </p:cNvPr>
          <p:cNvSpPr>
            <a:spLocks noGrp="1"/>
          </p:cNvSpPr>
          <p:nvPr>
            <p:ph type="body" sz="quarter" idx="10"/>
          </p:nvPr>
        </p:nvSpPr>
        <p:spPr>
          <a:xfrm>
            <a:off x="394774" y="1153267"/>
            <a:ext cx="11425752" cy="2404126"/>
          </a:xfrm>
        </p:spPr>
        <p:txBody>
          <a:bodyPr/>
          <a:lstStyle/>
          <a:p>
            <a:pPr algn="just"/>
            <a:r>
              <a:rPr lang="en-US" dirty="0"/>
              <a:t>MAC algorithm is a </a:t>
            </a:r>
            <a:r>
              <a:rPr lang="en-US" b="1" dirty="0"/>
              <a:t>symmetric key cryptographic </a:t>
            </a:r>
            <a:r>
              <a:rPr lang="en-US" dirty="0"/>
              <a:t>technique to provide message authentication. For establishing MAC process, the sender and receiver share a symmetric key K.</a:t>
            </a:r>
          </a:p>
          <a:p>
            <a:pPr algn="just"/>
            <a:r>
              <a:rPr lang="en-US" dirty="0"/>
              <a:t>Essentially, a MAC is an </a:t>
            </a:r>
            <a:r>
              <a:rPr lang="en-US" b="1" dirty="0"/>
              <a:t>encrypted checksum </a:t>
            </a:r>
            <a:r>
              <a:rPr lang="en-US" dirty="0"/>
              <a:t>generated on the underlying message that is sent along with a message to ensure message authentication.</a:t>
            </a:r>
          </a:p>
          <a:p>
            <a:pPr algn="just"/>
            <a:r>
              <a:rPr lang="en-US" dirty="0"/>
              <a:t>The process of using MAC for authentication is depicted in the following illustration −</a:t>
            </a:r>
          </a:p>
          <a:p>
            <a:pPr algn="just"/>
            <a:endParaRPr lang="en-US" dirty="0"/>
          </a:p>
        </p:txBody>
      </p:sp>
      <p:pic>
        <p:nvPicPr>
          <p:cNvPr id="5" name="Picture 4">
            <a:extLst>
              <a:ext uri="{FF2B5EF4-FFF2-40B4-BE49-F238E27FC236}">
                <a16:creationId xmlns:a16="http://schemas.microsoft.com/office/drawing/2014/main" id="{AA2AB3E4-61A4-9A43-3EDD-C01E814A7595}"/>
              </a:ext>
            </a:extLst>
          </p:cNvPr>
          <p:cNvPicPr>
            <a:picLocks noChangeAspect="1"/>
          </p:cNvPicPr>
          <p:nvPr/>
        </p:nvPicPr>
        <p:blipFill>
          <a:blip r:embed="rId3"/>
          <a:stretch>
            <a:fillRect/>
          </a:stretch>
        </p:blipFill>
        <p:spPr>
          <a:xfrm>
            <a:off x="2063943" y="3642547"/>
            <a:ext cx="7170592" cy="2312377"/>
          </a:xfrm>
          <a:prstGeom prst="rect">
            <a:avLst/>
          </a:prstGeom>
        </p:spPr>
      </p:pic>
    </p:spTree>
    <p:extLst>
      <p:ext uri="{BB962C8B-B14F-4D97-AF65-F5344CB8AC3E}">
        <p14:creationId xmlns:p14="http://schemas.microsoft.com/office/powerpoint/2010/main" val="40840078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257C-56D5-D711-172B-388F1079AB4D}"/>
              </a:ext>
            </a:extLst>
          </p:cNvPr>
          <p:cNvSpPr>
            <a:spLocks noGrp="1"/>
          </p:cNvSpPr>
          <p:nvPr>
            <p:ph type="title"/>
          </p:nvPr>
        </p:nvSpPr>
        <p:spPr/>
        <p:txBody>
          <a:bodyPr/>
          <a:lstStyle/>
          <a:p>
            <a:r>
              <a:rPr lang="en-US"/>
              <a:t>Key Management</a:t>
            </a:r>
          </a:p>
        </p:txBody>
      </p:sp>
      <p:sp>
        <p:nvSpPr>
          <p:cNvPr id="3" name="Text Placeholder 2">
            <a:extLst>
              <a:ext uri="{FF2B5EF4-FFF2-40B4-BE49-F238E27FC236}">
                <a16:creationId xmlns:a16="http://schemas.microsoft.com/office/drawing/2014/main" id="{385AA049-D119-6EAA-C6EF-60CD0F869497}"/>
              </a:ext>
            </a:extLst>
          </p:cNvPr>
          <p:cNvSpPr>
            <a:spLocks noGrp="1"/>
          </p:cNvSpPr>
          <p:nvPr>
            <p:ph type="body" sz="quarter" idx="10"/>
          </p:nvPr>
        </p:nvSpPr>
        <p:spPr/>
        <p:txBody>
          <a:bodyPr>
            <a:normAutofit/>
          </a:bodyPr>
          <a:lstStyle/>
          <a:p>
            <a:pPr algn="just"/>
            <a:r>
              <a:rPr lang="en-US" dirty="0"/>
              <a:t>Symmetric-key systems are simpler and faster; their main drawback is that the two parties must somehow exchange the key in a secure way and keep it secure after that.</a:t>
            </a:r>
          </a:p>
          <a:p>
            <a:pPr algn="just"/>
            <a:r>
              <a:rPr lang="en-US" b="1" dirty="0"/>
              <a:t>Key Management </a:t>
            </a:r>
            <a:r>
              <a:rPr lang="en-US" dirty="0"/>
              <a:t>caused nightmare for the parties using the symmetric key cryptography. They were worried about how to get the keys safely and securely across to all users so that the decryption of the message would be possible. This gave the chance for third parties to intercept the keys in transit to decode the top-secret messages. Thus, if the key was compromised, the entire coding system was compromised, and a “Secret” would no longer remain a “Secret”.</a:t>
            </a:r>
          </a:p>
          <a:p>
            <a:pPr algn="just"/>
            <a:r>
              <a:rPr lang="en-US" dirty="0"/>
              <a:t>This is why the </a:t>
            </a:r>
            <a:r>
              <a:rPr lang="en-US" b="1" dirty="0"/>
              <a:t>“Public Key Cryptography” </a:t>
            </a:r>
            <a:r>
              <a:rPr lang="en-US" dirty="0"/>
              <a:t>came into existence.</a:t>
            </a:r>
          </a:p>
        </p:txBody>
      </p:sp>
    </p:spTree>
    <p:extLst>
      <p:ext uri="{BB962C8B-B14F-4D97-AF65-F5344CB8AC3E}">
        <p14:creationId xmlns:p14="http://schemas.microsoft.com/office/powerpoint/2010/main" val="390402897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06341-A9F6-4F5C-9F30-BD59DD8F508C}"/>
              </a:ext>
            </a:extLst>
          </p:cNvPr>
          <p:cNvSpPr>
            <a:spLocks noGrp="1"/>
          </p:cNvSpPr>
          <p:nvPr>
            <p:ph type="title"/>
          </p:nvPr>
        </p:nvSpPr>
        <p:spPr/>
        <p:txBody>
          <a:bodyPr/>
          <a:lstStyle/>
          <a:p>
            <a:r>
              <a:rPr lang="en-US" dirty="0"/>
              <a:t>Asymmetric Key Cryptography</a:t>
            </a:r>
          </a:p>
        </p:txBody>
      </p:sp>
      <p:sp>
        <p:nvSpPr>
          <p:cNvPr id="3" name="Text Placeholder 2">
            <a:extLst>
              <a:ext uri="{FF2B5EF4-FFF2-40B4-BE49-F238E27FC236}">
                <a16:creationId xmlns:a16="http://schemas.microsoft.com/office/drawing/2014/main" id="{6957A357-574A-1302-D800-44E3170B02B5}"/>
              </a:ext>
            </a:extLst>
          </p:cNvPr>
          <p:cNvSpPr>
            <a:spLocks noGrp="1"/>
          </p:cNvSpPr>
          <p:nvPr>
            <p:ph type="body" sz="quarter" idx="10"/>
          </p:nvPr>
        </p:nvSpPr>
        <p:spPr/>
        <p:txBody>
          <a:bodyPr/>
          <a:lstStyle/>
          <a:p>
            <a:pPr algn="just"/>
            <a:r>
              <a:rPr lang="en-US" b="1" dirty="0"/>
              <a:t>Asymmetric cryptography</a:t>
            </a:r>
            <a:r>
              <a:rPr lang="en-US" dirty="0"/>
              <a:t>, also known as </a:t>
            </a:r>
            <a:r>
              <a:rPr lang="en-US" b="1" dirty="0"/>
              <a:t>Public-Key Cryptography</a:t>
            </a:r>
            <a:r>
              <a:rPr lang="en-US" dirty="0"/>
              <a:t>, refers to a cryptographic algorithm which requires two separate keys, one of which is private and one of which is public. </a:t>
            </a:r>
          </a:p>
          <a:p>
            <a:pPr algn="just"/>
            <a:r>
              <a:rPr lang="en-US" dirty="0"/>
              <a:t>The </a:t>
            </a:r>
            <a:r>
              <a:rPr lang="en-US" b="1" dirty="0"/>
              <a:t>public key </a:t>
            </a:r>
            <a:r>
              <a:rPr lang="en-US" dirty="0"/>
              <a:t>can be transmitted over </a:t>
            </a:r>
            <a:r>
              <a:rPr lang="en-US" b="1" dirty="0"/>
              <a:t>insecure channels</a:t>
            </a:r>
            <a:r>
              <a:rPr lang="en-US" dirty="0"/>
              <a:t>, but the </a:t>
            </a:r>
            <a:r>
              <a:rPr lang="en-US" b="1" dirty="0"/>
              <a:t>private key </a:t>
            </a:r>
            <a:r>
              <a:rPr lang="en-US" dirty="0"/>
              <a:t>must always be kept </a:t>
            </a:r>
            <a:r>
              <a:rPr lang="en-US" b="1" dirty="0"/>
              <a:t>private and protected</a:t>
            </a:r>
            <a:r>
              <a:rPr lang="en-US" dirty="0"/>
              <a:t>.</a:t>
            </a:r>
          </a:p>
        </p:txBody>
      </p:sp>
      <p:pic>
        <p:nvPicPr>
          <p:cNvPr id="2050" name="Picture 2" descr="What Are Public and Private Keys in Crypto Wallets? How Do They Work? |  Tangem Blog">
            <a:extLst>
              <a:ext uri="{FF2B5EF4-FFF2-40B4-BE49-F238E27FC236}">
                <a16:creationId xmlns:a16="http://schemas.microsoft.com/office/drawing/2014/main" id="{84726424-510C-D208-4381-E843AD4E7F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26" b="13541"/>
          <a:stretch/>
        </p:blipFill>
        <p:spPr bwMode="auto">
          <a:xfrm>
            <a:off x="2605468" y="3272188"/>
            <a:ext cx="7004364" cy="243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7177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Registers</a:t>
            </a:r>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General purpose</a:t>
            </a:r>
          </a:p>
          <a:p>
            <a:pPr lvl="1"/>
            <a:r>
              <a:rPr lang="en-US"/>
              <a:t>Internal storage/scratch area for the processor to perform its operations</a:t>
            </a:r>
          </a:p>
          <a:p>
            <a:pPr lvl="1"/>
            <a:endParaRPr lang="en-US"/>
          </a:p>
          <a:p>
            <a:r>
              <a:rPr lang="en-US"/>
              <a:t>Special purpose</a:t>
            </a:r>
          </a:p>
          <a:p>
            <a:pPr lvl="1"/>
            <a:r>
              <a:rPr lang="en-US"/>
              <a:t>Essential for the processor to implement control logic and code flow</a:t>
            </a:r>
          </a:p>
          <a:p>
            <a:pPr lvl="1"/>
            <a:endParaRPr lang="en-US"/>
          </a:p>
          <a:p>
            <a:pPr lvl="1"/>
            <a:r>
              <a:rPr lang="en-US" i="1"/>
              <a:t>Program counter</a:t>
            </a:r>
            <a:r>
              <a:rPr lang="en-US"/>
              <a:t>: points to a location in code memory that is currently being executed</a:t>
            </a:r>
          </a:p>
          <a:p>
            <a:pPr lvl="1"/>
            <a:r>
              <a:rPr lang="en-US" i="1"/>
              <a:t>Stack pointer</a:t>
            </a:r>
            <a:r>
              <a:rPr lang="en-US"/>
              <a:t>: points to a location in code memory that can be used for stacking register values</a:t>
            </a:r>
          </a:p>
          <a:p>
            <a:pPr lvl="1"/>
            <a:r>
              <a:rPr lang="en-US" i="1"/>
              <a:t>Link register</a:t>
            </a:r>
            <a:r>
              <a:rPr lang="en-US"/>
              <a:t>: points to a location in code memory to jump to when returning from a routine</a:t>
            </a:r>
          </a:p>
          <a:p>
            <a:pPr lvl="1"/>
            <a:r>
              <a:rPr lang="en-US" i="1"/>
              <a:t>&lt;status&gt;</a:t>
            </a:r>
            <a:r>
              <a:rPr lang="en-US"/>
              <a:t>: detailed register(s) for getting information about current processor state (last operation)</a:t>
            </a:r>
          </a:p>
          <a:p>
            <a:pPr lvl="1"/>
            <a:r>
              <a:rPr lang="en-US" i="1"/>
              <a:t>&lt;control&gt;</a:t>
            </a:r>
            <a:r>
              <a:rPr lang="en-US"/>
              <a:t>: detailed register(s) for changing the processor state and/or behavior</a:t>
            </a:r>
          </a:p>
        </p:txBody>
      </p:sp>
    </p:spTree>
    <p:extLst>
      <p:ext uri="{BB962C8B-B14F-4D97-AF65-F5344CB8AC3E}">
        <p14:creationId xmlns:p14="http://schemas.microsoft.com/office/powerpoint/2010/main" val="92802212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2F3-B924-08C2-D9F9-1ED4CE97AA48}"/>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3D80C69F-1EDF-A2E5-E5B4-3DCA4317B6BC}"/>
              </a:ext>
            </a:extLst>
          </p:cNvPr>
          <p:cNvSpPr>
            <a:spLocks noGrp="1"/>
          </p:cNvSpPr>
          <p:nvPr>
            <p:ph type="body" sz="quarter" idx="10"/>
          </p:nvPr>
        </p:nvSpPr>
        <p:spPr>
          <a:xfrm>
            <a:off x="394774" y="1153266"/>
            <a:ext cx="11425752" cy="4667249"/>
          </a:xfrm>
        </p:spPr>
        <p:txBody>
          <a:bodyPr/>
          <a:lstStyle/>
          <a:p>
            <a:pPr algn="just"/>
            <a:r>
              <a:rPr lang="en-US" dirty="0"/>
              <a:t>Public Key Cryptography is a very advanced form of cryptography.</a:t>
            </a:r>
          </a:p>
          <a:p>
            <a:pPr algn="just"/>
            <a:r>
              <a:rPr lang="en-US" dirty="0"/>
              <a:t>Officially, it was invented by Whitfield </a:t>
            </a:r>
            <a:r>
              <a:rPr lang="en-US" b="1" dirty="0"/>
              <a:t>Diffie</a:t>
            </a:r>
            <a:r>
              <a:rPr lang="en-US" dirty="0"/>
              <a:t> and Martin </a:t>
            </a:r>
            <a:r>
              <a:rPr lang="en-US" b="1" dirty="0"/>
              <a:t>Hellman</a:t>
            </a:r>
            <a:r>
              <a:rPr lang="en-US" dirty="0"/>
              <a:t> in 1975.</a:t>
            </a:r>
          </a:p>
          <a:p>
            <a:pPr algn="just"/>
            <a:r>
              <a:rPr lang="en-US" dirty="0"/>
              <a:t>The basic technique of public key cryptography was first discovered in 1973 by the British Clifford Cocks of Communications-Electronics Security Group (CESG) of (Government Communications Headquarters - GCHQ) but this was a secret until 1997</a:t>
            </a:r>
          </a:p>
        </p:txBody>
      </p:sp>
    </p:spTree>
    <p:extLst>
      <p:ext uri="{BB962C8B-B14F-4D97-AF65-F5344CB8AC3E}">
        <p14:creationId xmlns:p14="http://schemas.microsoft.com/office/powerpoint/2010/main" val="28208742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B17-6260-30F5-E32B-F83703C1DE65}"/>
              </a:ext>
            </a:extLst>
          </p:cNvPr>
          <p:cNvSpPr>
            <a:spLocks noGrp="1"/>
          </p:cNvSpPr>
          <p:nvPr>
            <p:ph type="title"/>
          </p:nvPr>
        </p:nvSpPr>
        <p:spPr/>
        <p:txBody>
          <a:bodyPr/>
          <a:lstStyle/>
          <a:p>
            <a:r>
              <a:rPr lang="en-US" dirty="0"/>
              <a:t>Asymmetric Key Cryptography – Key Exchange (Diffie – Hellman)</a:t>
            </a:r>
          </a:p>
        </p:txBody>
      </p:sp>
      <p:pic>
        <p:nvPicPr>
          <p:cNvPr id="1026" name="Picture 2" descr="Asymmetrical Encryption Vs Symmetric Encryption vs Diffie Hellman (DH)  algorithm">
            <a:extLst>
              <a:ext uri="{FF2B5EF4-FFF2-40B4-BE49-F238E27FC236}">
                <a16:creationId xmlns:a16="http://schemas.microsoft.com/office/drawing/2014/main" id="{11993416-148A-36E5-8F71-2D2C23C47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60" y="1068113"/>
            <a:ext cx="3940709" cy="5653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14525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B17-6260-30F5-E32B-F83703C1DE65}"/>
              </a:ext>
            </a:extLst>
          </p:cNvPr>
          <p:cNvSpPr>
            <a:spLocks noGrp="1"/>
          </p:cNvSpPr>
          <p:nvPr>
            <p:ph type="title"/>
          </p:nvPr>
        </p:nvSpPr>
        <p:spPr/>
        <p:txBody>
          <a:bodyPr/>
          <a:lstStyle/>
          <a:p>
            <a:r>
              <a:rPr lang="en-US" dirty="0"/>
              <a:t>Asymmetric Key Cryptography – Encryption &amp; Decryption</a:t>
            </a:r>
          </a:p>
        </p:txBody>
      </p:sp>
      <p:pic>
        <p:nvPicPr>
          <p:cNvPr id="6" name="Picture 5" descr="A diagram of a person and a key&#10;&#10;AI-generated content may be incorrect.">
            <a:extLst>
              <a:ext uri="{FF2B5EF4-FFF2-40B4-BE49-F238E27FC236}">
                <a16:creationId xmlns:a16="http://schemas.microsoft.com/office/drawing/2014/main" id="{BF61217F-9D99-29DF-78AF-848128E876BD}"/>
              </a:ext>
            </a:extLst>
          </p:cNvPr>
          <p:cNvPicPr>
            <a:picLocks noChangeAspect="1"/>
          </p:cNvPicPr>
          <p:nvPr/>
        </p:nvPicPr>
        <p:blipFill>
          <a:blip r:embed="rId3"/>
          <a:stretch>
            <a:fillRect/>
          </a:stretch>
        </p:blipFill>
        <p:spPr>
          <a:xfrm>
            <a:off x="2354800" y="1226509"/>
            <a:ext cx="7505700" cy="4594006"/>
          </a:xfrm>
          <a:prstGeom prst="rect">
            <a:avLst/>
          </a:prstGeom>
        </p:spPr>
      </p:pic>
    </p:spTree>
    <p:extLst>
      <p:ext uri="{BB962C8B-B14F-4D97-AF65-F5344CB8AC3E}">
        <p14:creationId xmlns:p14="http://schemas.microsoft.com/office/powerpoint/2010/main" val="312442623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1B49-304F-1EB5-146B-65B329DB9501}"/>
              </a:ext>
            </a:extLst>
          </p:cNvPr>
          <p:cNvSpPr>
            <a:spLocks noGrp="1"/>
          </p:cNvSpPr>
          <p:nvPr>
            <p:ph type="title"/>
          </p:nvPr>
        </p:nvSpPr>
        <p:spPr/>
        <p:txBody>
          <a:bodyPr>
            <a:normAutofit/>
          </a:bodyPr>
          <a:lstStyle/>
          <a:p>
            <a:r>
              <a:rPr lang="en-US" b="1" dirty="0"/>
              <a:t>The Need for Non-Repudiation</a:t>
            </a:r>
            <a:endParaRPr lang="en-US" dirty="0"/>
          </a:p>
        </p:txBody>
      </p:sp>
      <p:sp>
        <p:nvSpPr>
          <p:cNvPr id="3" name="Text Placeholder 2">
            <a:extLst>
              <a:ext uri="{FF2B5EF4-FFF2-40B4-BE49-F238E27FC236}">
                <a16:creationId xmlns:a16="http://schemas.microsoft.com/office/drawing/2014/main" id="{DE3211DF-3179-E6EA-2DD0-A67528F3E026}"/>
              </a:ext>
            </a:extLst>
          </p:cNvPr>
          <p:cNvSpPr>
            <a:spLocks noGrp="1"/>
          </p:cNvSpPr>
          <p:nvPr>
            <p:ph type="body" sz="quarter" idx="10"/>
          </p:nvPr>
        </p:nvSpPr>
        <p:spPr>
          <a:xfrm>
            <a:off x="394774" y="1153267"/>
            <a:ext cx="11302303" cy="5009408"/>
          </a:xfrm>
        </p:spPr>
        <p:txBody>
          <a:bodyPr>
            <a:normAutofit/>
          </a:bodyPr>
          <a:lstStyle/>
          <a:p>
            <a:pPr algn="just"/>
            <a:r>
              <a:rPr lang="en-US" dirty="0">
                <a:solidFill>
                  <a:srgbClr val="FF0000"/>
                </a:solidFill>
              </a:rPr>
              <a:t>What about non-repudiation?</a:t>
            </a:r>
          </a:p>
          <a:p>
            <a:pPr algn="just"/>
            <a:r>
              <a:rPr lang="en-US" dirty="0"/>
              <a:t>In online communication, we need a reliable way to establish </a:t>
            </a:r>
            <a:r>
              <a:rPr lang="en-US" b="1" dirty="0"/>
              <a:t>trust</a:t>
            </a:r>
            <a:r>
              <a:rPr lang="en-US" dirty="0"/>
              <a:t>, ensure </a:t>
            </a:r>
            <a:r>
              <a:rPr lang="en-US" b="1" dirty="0"/>
              <a:t>accountability</a:t>
            </a:r>
            <a:r>
              <a:rPr lang="en-US" dirty="0"/>
              <a:t>, and provide </a:t>
            </a:r>
            <a:r>
              <a:rPr lang="en-US" b="1" dirty="0"/>
              <a:t>legal validity</a:t>
            </a:r>
            <a:r>
              <a:rPr lang="en-US" dirty="0"/>
              <a:t>.</a:t>
            </a:r>
          </a:p>
          <a:p>
            <a:pPr algn="just"/>
            <a:r>
              <a:rPr lang="en-US" dirty="0"/>
              <a:t>Imagine Alice sends heartfelt love letters to Bob. How can Bob – and anyone else – be sure that </a:t>
            </a:r>
            <a:r>
              <a:rPr lang="en-US" b="1" dirty="0"/>
              <a:t>Alice truly wrote them</a:t>
            </a:r>
            <a:r>
              <a:rPr lang="en-US" dirty="0"/>
              <a:t>, and not someone impersonating her?</a:t>
            </a:r>
          </a:p>
          <a:p>
            <a:pPr algn="just"/>
            <a:r>
              <a:rPr lang="en-US" dirty="0"/>
              <a:t>Even more importantly, how can we ensure that Alice cannot later </a:t>
            </a:r>
            <a:r>
              <a:rPr lang="en-US" b="1" dirty="0"/>
              <a:t>deny having sent them</a:t>
            </a:r>
            <a:r>
              <a:rPr lang="en-US" dirty="0"/>
              <a:t>?</a:t>
            </a:r>
          </a:p>
          <a:p>
            <a:pPr algn="just"/>
            <a:endParaRPr lang="en-US" dirty="0">
              <a:solidFill>
                <a:schemeClr val="accent6"/>
              </a:solidFill>
            </a:endParaRPr>
          </a:p>
          <a:p>
            <a:pPr algn="just"/>
            <a:r>
              <a:rPr lang="en-US" dirty="0">
                <a:solidFill>
                  <a:schemeClr val="accent6"/>
                </a:solidFill>
              </a:rPr>
              <a:t>This can be solved by </a:t>
            </a:r>
            <a:r>
              <a:rPr lang="en-US" b="1" dirty="0">
                <a:solidFill>
                  <a:schemeClr val="accent6"/>
                </a:solidFill>
              </a:rPr>
              <a:t>digitally signing</a:t>
            </a:r>
            <a:r>
              <a:rPr lang="en-US" dirty="0">
                <a:solidFill>
                  <a:schemeClr val="accent6"/>
                </a:solidFill>
              </a:rPr>
              <a:t> the letters… </a:t>
            </a:r>
          </a:p>
        </p:txBody>
      </p:sp>
      <p:sp>
        <p:nvSpPr>
          <p:cNvPr id="10" name="Speech Bubble: Oval 9">
            <a:extLst>
              <a:ext uri="{FF2B5EF4-FFF2-40B4-BE49-F238E27FC236}">
                <a16:creationId xmlns:a16="http://schemas.microsoft.com/office/drawing/2014/main" id="{0BD2C93F-699C-A0F4-1226-C683CF91EB43}"/>
              </a:ext>
            </a:extLst>
          </p:cNvPr>
          <p:cNvSpPr/>
          <p:nvPr/>
        </p:nvSpPr>
        <p:spPr>
          <a:xfrm flipH="1">
            <a:off x="7558417" y="3953811"/>
            <a:ext cx="1805075" cy="728809"/>
          </a:xfrm>
          <a:prstGeom prst="wedgeEllipseCallout">
            <a:avLst>
              <a:gd name="adj1" fmla="val -41940"/>
              <a:gd name="adj2" fmla="val 66421"/>
            </a:avLst>
          </a:prstGeom>
          <a:ln/>
        </p:spPr>
        <p:style>
          <a:lnRef idx="2">
            <a:schemeClr val="dk1"/>
          </a:lnRef>
          <a:fillRef idx="1">
            <a:schemeClr val="lt1"/>
          </a:fillRef>
          <a:effectRef idx="0">
            <a:schemeClr val="dk1"/>
          </a:effectRef>
          <a:fontRef idx="minor">
            <a:schemeClr val="dk1"/>
          </a:fontRef>
        </p:style>
        <p:txBody>
          <a:bodyPr tIns="64008" bIns="64008" rtlCol="0" anchor="t"/>
          <a:lstStyle/>
          <a:p>
            <a:pPr algn="ctr"/>
            <a:r>
              <a:rPr lang="en-US" sz="1400" dirty="0">
                <a:latin typeface="Poppins" panose="00000500000000000000" pitchFamily="2" charset="0"/>
                <a:cs typeface="Poppins" panose="00000500000000000000" pitchFamily="2" charset="0"/>
              </a:rPr>
              <a:t>I didn’t send that file!</a:t>
            </a:r>
          </a:p>
        </p:txBody>
      </p:sp>
      <p:pic>
        <p:nvPicPr>
          <p:cNvPr id="11" name="Picture 10" descr="Cartoon character of pinocchio&#10;&#10;AI-generated content may be incorrect.">
            <a:extLst>
              <a:ext uri="{FF2B5EF4-FFF2-40B4-BE49-F238E27FC236}">
                <a16:creationId xmlns:a16="http://schemas.microsoft.com/office/drawing/2014/main" id="{3254D4D5-5EC8-B377-E341-558061E8A797}"/>
              </a:ext>
            </a:extLst>
          </p:cNvPr>
          <p:cNvPicPr>
            <a:picLocks noChangeAspect="1"/>
          </p:cNvPicPr>
          <p:nvPr/>
        </p:nvPicPr>
        <p:blipFill>
          <a:blip r:embed="rId3"/>
          <a:stretch>
            <a:fillRect/>
          </a:stretch>
        </p:blipFill>
        <p:spPr>
          <a:xfrm>
            <a:off x="9081732" y="3953811"/>
            <a:ext cx="1805074" cy="1750922"/>
          </a:xfrm>
          <a:prstGeom prst="rect">
            <a:avLst/>
          </a:prstGeom>
        </p:spPr>
      </p:pic>
    </p:spTree>
    <p:extLst>
      <p:ext uri="{BB962C8B-B14F-4D97-AF65-F5344CB8AC3E}">
        <p14:creationId xmlns:p14="http://schemas.microsoft.com/office/powerpoint/2010/main" val="331818580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B17-6260-30F5-E32B-F83703C1DE65}"/>
              </a:ext>
            </a:extLst>
          </p:cNvPr>
          <p:cNvSpPr>
            <a:spLocks noGrp="1"/>
          </p:cNvSpPr>
          <p:nvPr>
            <p:ph type="title"/>
          </p:nvPr>
        </p:nvSpPr>
        <p:spPr/>
        <p:txBody>
          <a:bodyPr/>
          <a:lstStyle/>
          <a:p>
            <a:r>
              <a:rPr lang="en-US" dirty="0"/>
              <a:t>Asymmetric Key Cryptography – Digital Signature Algorithms</a:t>
            </a:r>
          </a:p>
        </p:txBody>
      </p:sp>
      <p:pic>
        <p:nvPicPr>
          <p:cNvPr id="9228" name="Picture 12" descr="Digital signature - Wikipedia">
            <a:extLst>
              <a:ext uri="{FF2B5EF4-FFF2-40B4-BE49-F238E27FC236}">
                <a16:creationId xmlns:a16="http://schemas.microsoft.com/office/drawing/2014/main" id="{69224528-E4DA-91EC-45CA-C23FAD77E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475" y="1068113"/>
            <a:ext cx="4892675" cy="477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4744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dirty="0"/>
              <a:t>From Public Key Cryptography to Trapdoor Functions</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lstStyle/>
          <a:p>
            <a:pPr algn="just"/>
            <a:r>
              <a:rPr lang="en-US" dirty="0"/>
              <a:t>The </a:t>
            </a:r>
            <a:r>
              <a:rPr lang="en-US" b="1" dirty="0"/>
              <a:t>magic</a:t>
            </a:r>
            <a:r>
              <a:rPr lang="en-US" dirty="0"/>
              <a:t> behind public key cryptography isn’t tied to a specific algorithm – it’s about mathematics that’s </a:t>
            </a:r>
            <a:r>
              <a:rPr lang="en-US" b="1" dirty="0"/>
              <a:t>easy to do in one direction</a:t>
            </a:r>
            <a:r>
              <a:rPr lang="en-US" dirty="0"/>
              <a:t>, but </a:t>
            </a:r>
            <a:r>
              <a:rPr lang="en-US" b="1" dirty="0"/>
              <a:t>hard to reverse without a secret</a:t>
            </a:r>
            <a:r>
              <a:rPr lang="en-US" dirty="0"/>
              <a:t>.</a:t>
            </a:r>
          </a:p>
          <a:p>
            <a:pPr algn="just"/>
            <a:r>
              <a:rPr lang="en-US" dirty="0"/>
              <a:t>A trapdoor function is:</a:t>
            </a:r>
          </a:p>
          <a:p>
            <a:pPr lvl="1" algn="just"/>
            <a:r>
              <a:rPr lang="en-US" dirty="0"/>
              <a:t>Easy to compute in one direction</a:t>
            </a:r>
          </a:p>
          <a:p>
            <a:pPr lvl="1" algn="just"/>
            <a:r>
              <a:rPr lang="en-US" dirty="0"/>
              <a:t>Hard to reverse unless you have special knowledge (the “trapdoor”)</a:t>
            </a:r>
          </a:p>
          <a:p>
            <a:pPr algn="just"/>
            <a:r>
              <a:rPr lang="en-US" dirty="0"/>
              <a:t>This is the foundation of algorithms like:</a:t>
            </a:r>
          </a:p>
          <a:p>
            <a:pPr lvl="1" algn="just"/>
            <a:r>
              <a:rPr lang="en-US" b="1" dirty="0"/>
              <a:t>RSA</a:t>
            </a:r>
            <a:r>
              <a:rPr lang="en-US" dirty="0"/>
              <a:t> (based on factoring large primes)</a:t>
            </a:r>
          </a:p>
          <a:p>
            <a:pPr lvl="1" algn="just"/>
            <a:r>
              <a:rPr lang="en-US" b="1" dirty="0"/>
              <a:t>ECC</a:t>
            </a:r>
            <a:r>
              <a:rPr lang="en-US" dirty="0"/>
              <a:t> (based on elliptic curve mathematics)</a:t>
            </a:r>
          </a:p>
          <a:p>
            <a:pPr algn="just"/>
            <a:r>
              <a:rPr lang="en-US" b="1" dirty="0">
                <a:solidFill>
                  <a:schemeClr val="accent6"/>
                </a:solidFill>
              </a:rPr>
              <a:t>Public Key Cryptography is a framework.</a:t>
            </a:r>
          </a:p>
        </p:txBody>
      </p:sp>
      <p:pic>
        <p:nvPicPr>
          <p:cNvPr id="4" name="Picture 2" descr="What Are Public and Private Keys in Crypto Wallets? How Do They Work? |  Tangem Blog">
            <a:extLst>
              <a:ext uri="{FF2B5EF4-FFF2-40B4-BE49-F238E27FC236}">
                <a16:creationId xmlns:a16="http://schemas.microsoft.com/office/drawing/2014/main" id="{6F980CB6-ECBE-9E87-AAA5-3F8D93C492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81" b="16300"/>
          <a:stretch/>
        </p:blipFill>
        <p:spPr bwMode="auto">
          <a:xfrm>
            <a:off x="4122144" y="4260030"/>
            <a:ext cx="7881419"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44700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a:t>RSA</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lstStyle/>
          <a:p>
            <a:pPr algn="just"/>
            <a:r>
              <a:rPr lang="en-US" dirty="0"/>
              <a:t>RSA (</a:t>
            </a:r>
            <a:r>
              <a:rPr lang="en-US" b="1" dirty="0"/>
              <a:t>Rivest</a:t>
            </a:r>
            <a:r>
              <a:rPr lang="en-US" dirty="0"/>
              <a:t>, </a:t>
            </a:r>
            <a:r>
              <a:rPr lang="en-US" b="1" dirty="0"/>
              <a:t>Shamir</a:t>
            </a:r>
            <a:r>
              <a:rPr lang="en-US" dirty="0"/>
              <a:t> and </a:t>
            </a:r>
            <a:r>
              <a:rPr lang="en-US" b="1" dirty="0"/>
              <a:t>Adleman</a:t>
            </a:r>
            <a:r>
              <a:rPr lang="en-US" dirty="0"/>
              <a:t> who first publicly described it in 1977) is an algorithm for public-key cryptography. It is the first algorithm known to be suitable for signing as well as encryption, and one of the first great advances in public key cryptography.</a:t>
            </a:r>
          </a:p>
          <a:p>
            <a:pPr algn="just"/>
            <a:r>
              <a:rPr lang="en-US" dirty="0"/>
              <a:t>RSA is widely used in electronic commerce protocols and is believed to be secure given sufficiently long keys and the use of up-to-date implementations.</a:t>
            </a:r>
          </a:p>
        </p:txBody>
      </p:sp>
    </p:spTree>
    <p:extLst>
      <p:ext uri="{BB962C8B-B14F-4D97-AF65-F5344CB8AC3E}">
        <p14:creationId xmlns:p14="http://schemas.microsoft.com/office/powerpoint/2010/main" val="222295961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b="1"/>
              <a:t>RSA Algorithm Example </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a:xfrm>
            <a:off x="394774" y="1037485"/>
            <a:ext cx="11425752" cy="4904634"/>
          </a:xfrm>
        </p:spPr>
        <p:txBody>
          <a:bodyPr>
            <a:normAutofit fontScale="92500" lnSpcReduction="20000"/>
          </a:bodyPr>
          <a:lstStyle/>
          <a:p>
            <a:pPr>
              <a:buFont typeface="Arial" panose="020B0604020202020204" pitchFamily="34" charset="0"/>
              <a:buChar char="•"/>
            </a:pPr>
            <a:r>
              <a:rPr lang="en-US" dirty="0"/>
              <a:t>Choose </a:t>
            </a:r>
          </a:p>
          <a:p>
            <a:pPr lvl="1"/>
            <a:r>
              <a:rPr lang="en-US" dirty="0"/>
              <a:t>p = 3  </a:t>
            </a:r>
          </a:p>
          <a:p>
            <a:pPr lvl="1"/>
            <a:r>
              <a:rPr lang="en-US" dirty="0"/>
              <a:t>q = 11 </a:t>
            </a:r>
          </a:p>
          <a:p>
            <a:pPr>
              <a:buFont typeface="Arial" panose="020B0604020202020204" pitchFamily="34" charset="0"/>
              <a:buChar char="•"/>
            </a:pPr>
            <a:r>
              <a:rPr lang="en-US" dirty="0"/>
              <a:t>Compute </a:t>
            </a:r>
          </a:p>
          <a:p>
            <a:pPr lvl="1"/>
            <a:r>
              <a:rPr lang="en-US" dirty="0"/>
              <a:t>n = p * q = 3 * 11 = 33 </a:t>
            </a:r>
          </a:p>
          <a:p>
            <a:pPr>
              <a:buFont typeface="Arial" panose="020B0604020202020204" pitchFamily="34" charset="0"/>
              <a:buChar char="•"/>
            </a:pPr>
            <a:r>
              <a:rPr lang="en-US" dirty="0"/>
              <a:t>Compute </a:t>
            </a:r>
          </a:p>
          <a:p>
            <a:pPr lvl="1"/>
            <a:r>
              <a:rPr lang="en-US" dirty="0"/>
              <a:t>φ(n) = (p - 1) * (q - 1) = 2 * 10 = 20 </a:t>
            </a:r>
          </a:p>
          <a:p>
            <a:pPr>
              <a:buFont typeface="Arial" panose="020B0604020202020204" pitchFamily="34" charset="0"/>
              <a:buChar char="•"/>
            </a:pPr>
            <a:r>
              <a:rPr lang="en-US" dirty="0"/>
              <a:t>Choose e such that 1 &lt; e &lt; φ(n) and e and φ (n) are coprime. Let e = 7 </a:t>
            </a:r>
          </a:p>
          <a:p>
            <a:pPr>
              <a:buFont typeface="Arial" panose="020B0604020202020204" pitchFamily="34" charset="0"/>
              <a:buChar char="•"/>
            </a:pPr>
            <a:r>
              <a:rPr lang="en-US" dirty="0"/>
              <a:t>Compute a value for d such that </a:t>
            </a:r>
          </a:p>
          <a:p>
            <a:pPr lvl="1"/>
            <a:r>
              <a:rPr lang="en-US" dirty="0"/>
              <a:t>(d * e) % φ(n) = 1. </a:t>
            </a:r>
          </a:p>
          <a:p>
            <a:pPr lvl="2"/>
            <a:r>
              <a:rPr lang="en-US" dirty="0"/>
              <a:t>One solution is d = 3 [(3 * 7) % 20 = 1] </a:t>
            </a:r>
          </a:p>
          <a:p>
            <a:pPr>
              <a:buFont typeface="Arial" panose="020B0604020202020204" pitchFamily="34" charset="0"/>
              <a:buChar char="•"/>
            </a:pPr>
            <a:r>
              <a:rPr lang="en-US" dirty="0"/>
              <a:t>Public key is </a:t>
            </a:r>
          </a:p>
          <a:p>
            <a:pPr lvl="1"/>
            <a:r>
              <a:rPr lang="en-US" dirty="0"/>
              <a:t>(e, n) =&gt; (7, 33) </a:t>
            </a:r>
          </a:p>
          <a:p>
            <a:pPr>
              <a:buFont typeface="Arial" panose="020B0604020202020204" pitchFamily="34" charset="0"/>
              <a:buChar char="•"/>
            </a:pPr>
            <a:r>
              <a:rPr lang="en-US" dirty="0"/>
              <a:t>Private key is </a:t>
            </a:r>
          </a:p>
          <a:p>
            <a:pPr lvl="1"/>
            <a:r>
              <a:rPr lang="en-US" dirty="0"/>
              <a:t>(d, n) =&gt; (3, 33) </a:t>
            </a:r>
          </a:p>
          <a:p>
            <a:pPr>
              <a:buFont typeface="Arial" panose="020B0604020202020204" pitchFamily="34" charset="0"/>
              <a:buChar char="•"/>
            </a:pPr>
            <a:r>
              <a:rPr lang="en-US" dirty="0"/>
              <a:t>The encryption of </a:t>
            </a:r>
            <a:r>
              <a:rPr lang="en-US" i="1" dirty="0"/>
              <a:t>m = 2</a:t>
            </a:r>
            <a:r>
              <a:rPr lang="en-US" dirty="0"/>
              <a:t> is </a:t>
            </a:r>
            <a:r>
              <a:rPr lang="en-US" i="1" dirty="0"/>
              <a:t>c = 2</a:t>
            </a:r>
            <a:r>
              <a:rPr lang="en-US" i="1" baseline="30000" dirty="0"/>
              <a:t>7</a:t>
            </a:r>
            <a:r>
              <a:rPr lang="en-US" i="1" dirty="0"/>
              <a:t> % 33 = 29</a:t>
            </a:r>
            <a:endParaRPr lang="en-US" dirty="0"/>
          </a:p>
          <a:p>
            <a:pPr>
              <a:buFont typeface="Arial" panose="020B0604020202020204" pitchFamily="34" charset="0"/>
              <a:buChar char="•"/>
            </a:pPr>
            <a:r>
              <a:rPr lang="en-US" dirty="0"/>
              <a:t>The decryption of </a:t>
            </a:r>
            <a:r>
              <a:rPr lang="en-US" i="1" dirty="0"/>
              <a:t>c = 29</a:t>
            </a:r>
            <a:r>
              <a:rPr lang="en-US" dirty="0"/>
              <a:t> is </a:t>
            </a:r>
            <a:r>
              <a:rPr lang="en-US" i="1" dirty="0"/>
              <a:t>m = 29</a:t>
            </a:r>
            <a:r>
              <a:rPr lang="en-US" i="1" baseline="30000" dirty="0"/>
              <a:t>3</a:t>
            </a:r>
            <a:r>
              <a:rPr lang="en-US" i="1" dirty="0"/>
              <a:t> % 33 = 2</a:t>
            </a:r>
            <a:endParaRPr lang="en-US" dirty="0"/>
          </a:p>
        </p:txBody>
      </p:sp>
      <p:sp>
        <p:nvSpPr>
          <p:cNvPr id="4" name="TextBox 3">
            <a:extLst>
              <a:ext uri="{FF2B5EF4-FFF2-40B4-BE49-F238E27FC236}">
                <a16:creationId xmlns:a16="http://schemas.microsoft.com/office/drawing/2014/main" id="{7DF30035-1917-48DF-7BC1-F871BAAC1340}"/>
              </a:ext>
            </a:extLst>
          </p:cNvPr>
          <p:cNvSpPr txBox="1"/>
          <p:nvPr/>
        </p:nvSpPr>
        <p:spPr>
          <a:xfrm>
            <a:off x="7648576" y="970070"/>
            <a:ext cx="3810000" cy="830997"/>
          </a:xfrm>
          <a:prstGeom prst="rect">
            <a:avLst/>
          </a:prstGeom>
          <a:noFill/>
        </p:spPr>
        <p:txBody>
          <a:bodyPr wrap="square" lIns="0" tIns="0" rIns="0" bIns="0" rtlCol="0">
            <a:spAutoFit/>
          </a:bodyPr>
          <a:lstStyle/>
          <a:p>
            <a:pPr algn="just"/>
            <a:r>
              <a:rPr lang="en-US" dirty="0">
                <a:solidFill>
                  <a:srgbClr val="FF0000"/>
                </a:solidFill>
              </a:rPr>
              <a:t>* "coprime" means two or more integers share no common factors other than 1</a:t>
            </a:r>
          </a:p>
        </p:txBody>
      </p:sp>
    </p:spTree>
    <p:extLst>
      <p:ext uri="{BB962C8B-B14F-4D97-AF65-F5344CB8AC3E}">
        <p14:creationId xmlns:p14="http://schemas.microsoft.com/office/powerpoint/2010/main" val="3467814504"/>
      </p:ext>
    </p:extLst>
  </p:cSld>
  <p:clrMapOvr>
    <a:masterClrMapping/>
  </p:clrMapOvr>
  <p:transition>
    <p:fade/>
  </p:transition>
  <p:extLst>
    <p:ext uri="{6950BFC3-D8DA-4A85-94F7-54DA5524770B}">
      <p188:commentRel xmlns:p188="http://schemas.microsoft.com/office/powerpoint/2018/8/main" r:id="rId3"/>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3272-3B27-2924-29FD-82011FAAB8E3}"/>
              </a:ext>
            </a:extLst>
          </p:cNvPr>
          <p:cNvSpPr>
            <a:spLocks noGrp="1"/>
          </p:cNvSpPr>
          <p:nvPr>
            <p:ph type="title"/>
          </p:nvPr>
        </p:nvSpPr>
        <p:spPr/>
        <p:txBody>
          <a:bodyPr/>
          <a:lstStyle/>
          <a:p>
            <a:r>
              <a:rPr lang="en-US"/>
              <a:t>RSA Cryptanalysis</a:t>
            </a:r>
          </a:p>
        </p:txBody>
      </p:sp>
      <p:sp>
        <p:nvSpPr>
          <p:cNvPr id="3" name="Text Placeholder 2">
            <a:extLst>
              <a:ext uri="{FF2B5EF4-FFF2-40B4-BE49-F238E27FC236}">
                <a16:creationId xmlns:a16="http://schemas.microsoft.com/office/drawing/2014/main" id="{F833C642-ABF7-A82F-97DF-B6F3D69C6C04}"/>
              </a:ext>
            </a:extLst>
          </p:cNvPr>
          <p:cNvSpPr>
            <a:spLocks noGrp="1"/>
          </p:cNvSpPr>
          <p:nvPr>
            <p:ph type="body" sz="quarter" idx="10"/>
          </p:nvPr>
        </p:nvSpPr>
        <p:spPr/>
        <p:txBody>
          <a:bodyPr/>
          <a:lstStyle/>
          <a:p>
            <a:r>
              <a:rPr lang="en-US"/>
              <a:t>This was solved on April 26, 1994, cracked by an international effort via the internet with the use of 1600 workstations, mainframes, and supercomputers attacked the number for eight months before finding its Public key and its private key.</a:t>
            </a:r>
          </a:p>
          <a:p>
            <a:r>
              <a:rPr lang="en-US"/>
              <a:t>Encryption key = </a:t>
            </a:r>
            <a:r>
              <a:rPr lang="en-US">
                <a:solidFill>
                  <a:srgbClr val="FF0000"/>
                </a:solidFill>
              </a:rPr>
              <a:t>9007</a:t>
            </a:r>
          </a:p>
          <a:p>
            <a:r>
              <a:rPr lang="en-US"/>
              <a:t>The message "</a:t>
            </a:r>
            <a:r>
              <a:rPr lang="en-US">
                <a:solidFill>
                  <a:srgbClr val="FF0000"/>
                </a:solidFill>
              </a:rPr>
              <a:t>first solver wins one hundred dollars</a:t>
            </a:r>
            <a:r>
              <a:rPr lang="en-US"/>
              <a:t>".</a:t>
            </a:r>
          </a:p>
          <a:p>
            <a:r>
              <a:rPr lang="en-US"/>
              <a:t>Of course, the RSA algorithm is safe, as it would be incredibly difficult to gather up such international participation to commit malicious acts.</a:t>
            </a:r>
          </a:p>
        </p:txBody>
      </p:sp>
      <p:pic>
        <p:nvPicPr>
          <p:cNvPr id="5" name="Picture 4" descr="Cartoon of cartoon stick figures with text and words&#10;&#10;AI-generated content may be incorrect.">
            <a:extLst>
              <a:ext uri="{FF2B5EF4-FFF2-40B4-BE49-F238E27FC236}">
                <a16:creationId xmlns:a16="http://schemas.microsoft.com/office/drawing/2014/main" id="{C68B55E4-1034-34C4-8A88-E19F124B63F6}"/>
              </a:ext>
            </a:extLst>
          </p:cNvPr>
          <p:cNvPicPr>
            <a:picLocks noChangeAspect="1"/>
          </p:cNvPicPr>
          <p:nvPr/>
        </p:nvPicPr>
        <p:blipFill>
          <a:blip r:embed="rId2"/>
          <a:stretch>
            <a:fillRect/>
          </a:stretch>
        </p:blipFill>
        <p:spPr>
          <a:xfrm>
            <a:off x="3738139" y="3559769"/>
            <a:ext cx="4715721" cy="2884167"/>
          </a:xfrm>
          <a:prstGeom prst="rect">
            <a:avLst/>
          </a:prstGeom>
        </p:spPr>
      </p:pic>
    </p:spTree>
    <p:extLst>
      <p:ext uri="{BB962C8B-B14F-4D97-AF65-F5344CB8AC3E}">
        <p14:creationId xmlns:p14="http://schemas.microsoft.com/office/powerpoint/2010/main" val="130340817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a:t>ECC</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a:xfrm>
            <a:off x="394774" y="1147140"/>
            <a:ext cx="11425752" cy="1806331"/>
          </a:xfrm>
        </p:spPr>
        <p:txBody>
          <a:bodyPr/>
          <a:lstStyle/>
          <a:p>
            <a:pPr algn="just"/>
            <a:r>
              <a:rPr lang="en-US" dirty="0"/>
              <a:t>ECC – </a:t>
            </a:r>
            <a:r>
              <a:rPr lang="en-US" b="1" dirty="0"/>
              <a:t>Elliptic Curve Cryptography </a:t>
            </a:r>
            <a:r>
              <a:rPr lang="en-US" dirty="0"/>
              <a:t>is a form of public key cryptography based on the mathematics of elliptic curves.</a:t>
            </a:r>
          </a:p>
          <a:p>
            <a:pPr algn="just"/>
            <a:r>
              <a:rPr lang="en-US" dirty="0"/>
              <a:t>It provides equivalent security to RSA but with </a:t>
            </a:r>
            <a:r>
              <a:rPr lang="en-US" b="1" dirty="0"/>
              <a:t>much smaller key sizes</a:t>
            </a:r>
            <a:r>
              <a:rPr lang="en-US" dirty="0"/>
              <a:t>.</a:t>
            </a:r>
          </a:p>
          <a:p>
            <a:pPr algn="just"/>
            <a:r>
              <a:rPr lang="en-US" dirty="0"/>
              <a:t>Used for encryption, digital signatures, key exchange.</a:t>
            </a:r>
          </a:p>
          <a:p>
            <a:pPr algn="just"/>
            <a:endParaRPr lang="en-US" dirty="0"/>
          </a:p>
        </p:txBody>
      </p:sp>
      <p:grpSp>
        <p:nvGrpSpPr>
          <p:cNvPr id="19" name="Group 18">
            <a:extLst>
              <a:ext uri="{FF2B5EF4-FFF2-40B4-BE49-F238E27FC236}">
                <a16:creationId xmlns:a16="http://schemas.microsoft.com/office/drawing/2014/main" id="{B89EC444-C87C-521D-D2BF-1EFFF6E7C055}"/>
              </a:ext>
            </a:extLst>
          </p:cNvPr>
          <p:cNvGrpSpPr/>
          <p:nvPr/>
        </p:nvGrpSpPr>
        <p:grpSpPr>
          <a:xfrm>
            <a:off x="2631675" y="3063126"/>
            <a:ext cx="6951949" cy="2678025"/>
            <a:chOff x="2907600" y="3108037"/>
            <a:chExt cx="6951949" cy="2678025"/>
          </a:xfrm>
        </p:grpSpPr>
        <p:pic>
          <p:nvPicPr>
            <p:cNvPr id="6" name="Graphic 5" descr="Lock with solid fill">
              <a:extLst>
                <a:ext uri="{FF2B5EF4-FFF2-40B4-BE49-F238E27FC236}">
                  <a16:creationId xmlns:a16="http://schemas.microsoft.com/office/drawing/2014/main" id="{BB0C0636-FD55-894F-C3ED-45B6C08C14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4800" y="4152889"/>
              <a:ext cx="914400" cy="914400"/>
            </a:xfrm>
            <a:prstGeom prst="rect">
              <a:avLst/>
            </a:prstGeom>
          </p:spPr>
        </p:pic>
        <p:pic>
          <p:nvPicPr>
            <p:cNvPr id="7" name="Graphic 6" descr="Lock with solid fill">
              <a:extLst>
                <a:ext uri="{FF2B5EF4-FFF2-40B4-BE49-F238E27FC236}">
                  <a16:creationId xmlns:a16="http://schemas.microsoft.com/office/drawing/2014/main" id="{F7FAACA3-B09D-D75D-1235-E5745115F2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9643" y="3545705"/>
              <a:ext cx="2240357" cy="2240357"/>
            </a:xfrm>
            <a:prstGeom prst="rect">
              <a:avLst/>
            </a:prstGeom>
          </p:spPr>
        </p:pic>
        <p:sp>
          <p:nvSpPr>
            <p:cNvPr id="8" name="Text Placeholder 2">
              <a:extLst>
                <a:ext uri="{FF2B5EF4-FFF2-40B4-BE49-F238E27FC236}">
                  <a16:creationId xmlns:a16="http://schemas.microsoft.com/office/drawing/2014/main" id="{406877C1-A2DD-7230-8D8E-138D29B898A6}"/>
                </a:ext>
              </a:extLst>
            </p:cNvPr>
            <p:cNvSpPr txBox="1">
              <a:spLocks/>
            </p:cNvSpPr>
            <p:nvPr/>
          </p:nvSpPr>
          <p:spPr>
            <a:xfrm>
              <a:off x="2907600" y="3159807"/>
              <a:ext cx="2371061" cy="54226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t>ECC Encryption</a:t>
              </a:r>
            </a:p>
          </p:txBody>
        </p:sp>
        <p:sp>
          <p:nvSpPr>
            <p:cNvPr id="9" name="Text Placeholder 2">
              <a:extLst>
                <a:ext uri="{FF2B5EF4-FFF2-40B4-BE49-F238E27FC236}">
                  <a16:creationId xmlns:a16="http://schemas.microsoft.com/office/drawing/2014/main" id="{D9B52D83-16D3-074A-5DB8-4582C9816836}"/>
                </a:ext>
              </a:extLst>
            </p:cNvPr>
            <p:cNvSpPr txBox="1">
              <a:spLocks/>
            </p:cNvSpPr>
            <p:nvPr/>
          </p:nvSpPr>
          <p:spPr>
            <a:xfrm>
              <a:off x="7488488" y="3108037"/>
              <a:ext cx="2371061" cy="54226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t>RSA Encryption</a:t>
              </a:r>
            </a:p>
          </p:txBody>
        </p:sp>
        <p:cxnSp>
          <p:nvCxnSpPr>
            <p:cNvPr id="11" name="Straight Connector 10">
              <a:extLst>
                <a:ext uri="{FF2B5EF4-FFF2-40B4-BE49-F238E27FC236}">
                  <a16:creationId xmlns:a16="http://schemas.microsoft.com/office/drawing/2014/main" id="{32D43AD9-BA72-9EB1-CDF9-714CEB08A3BD}"/>
                </a:ext>
              </a:extLst>
            </p:cNvPr>
            <p:cNvCxnSpPr>
              <a:cxnSpLocks/>
            </p:cNvCxnSpPr>
            <p:nvPr/>
          </p:nvCxnSpPr>
          <p:spPr>
            <a:xfrm>
              <a:off x="5155150" y="4865270"/>
              <a:ext cx="1586023"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359794-9B66-F053-337C-0D104AAE7C13}"/>
                </a:ext>
              </a:extLst>
            </p:cNvPr>
            <p:cNvCxnSpPr>
              <a:cxnSpLocks/>
            </p:cNvCxnSpPr>
            <p:nvPr/>
          </p:nvCxnSpPr>
          <p:spPr>
            <a:xfrm>
              <a:off x="5155149" y="4610089"/>
              <a:ext cx="1586023"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148531C-7A09-42F9-AA41-029E83ACD932}"/>
                </a:ext>
              </a:extLst>
            </p:cNvPr>
            <p:cNvSpPr txBox="1">
              <a:spLocks/>
            </p:cNvSpPr>
            <p:nvPr/>
          </p:nvSpPr>
          <p:spPr>
            <a:xfrm>
              <a:off x="5155149" y="4229366"/>
              <a:ext cx="1811964" cy="30244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a:solidFill>
                    <a:schemeClr val="accent2">
                      <a:lumMod val="75000"/>
                    </a:schemeClr>
                  </a:solidFill>
                </a:rPr>
                <a:t>Same Security</a:t>
              </a:r>
            </a:p>
          </p:txBody>
        </p:sp>
        <p:sp>
          <p:nvSpPr>
            <p:cNvPr id="17" name="Text Placeholder 2">
              <a:extLst>
                <a:ext uri="{FF2B5EF4-FFF2-40B4-BE49-F238E27FC236}">
                  <a16:creationId xmlns:a16="http://schemas.microsoft.com/office/drawing/2014/main" id="{72100757-3378-BBC1-A2C3-76DA8238E247}"/>
                </a:ext>
              </a:extLst>
            </p:cNvPr>
            <p:cNvSpPr txBox="1">
              <a:spLocks/>
            </p:cNvSpPr>
            <p:nvPr/>
          </p:nvSpPr>
          <p:spPr>
            <a:xfrm>
              <a:off x="3187148" y="3550846"/>
              <a:ext cx="1811964" cy="30244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a:solidFill>
                    <a:schemeClr val="accent2">
                      <a:lumMod val="75000"/>
                    </a:schemeClr>
                  </a:solidFill>
                </a:rPr>
                <a:t>Size: 256 bit</a:t>
              </a:r>
            </a:p>
          </p:txBody>
        </p:sp>
        <p:sp>
          <p:nvSpPr>
            <p:cNvPr id="18" name="Text Placeholder 2">
              <a:extLst>
                <a:ext uri="{FF2B5EF4-FFF2-40B4-BE49-F238E27FC236}">
                  <a16:creationId xmlns:a16="http://schemas.microsoft.com/office/drawing/2014/main" id="{D14E9321-E1C9-140D-8292-66E3F9484C28}"/>
                </a:ext>
              </a:extLst>
            </p:cNvPr>
            <p:cNvSpPr txBox="1">
              <a:spLocks/>
            </p:cNvSpPr>
            <p:nvPr/>
          </p:nvSpPr>
          <p:spPr>
            <a:xfrm>
              <a:off x="7768036" y="3437014"/>
              <a:ext cx="1811964" cy="30244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a:solidFill>
                    <a:schemeClr val="accent2">
                      <a:lumMod val="75000"/>
                    </a:schemeClr>
                  </a:solidFill>
                </a:rPr>
                <a:t>Size: 3072 bit</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4E888D-2519-18F0-D1E2-72AB989FB788}"/>
                  </a:ext>
                </a:extLst>
              </p:cNvPr>
              <p:cNvSpPr txBox="1"/>
              <p:nvPr/>
            </p:nvSpPr>
            <p:spPr>
              <a:xfrm>
                <a:off x="7526344" y="343876"/>
                <a:ext cx="3856031" cy="407099"/>
              </a:xfrm>
              <a:prstGeom prst="rect">
                <a:avLst/>
              </a:prstGeom>
              <a:noFill/>
            </p:spPr>
            <p:txBody>
              <a:bodyPr wrap="square">
                <a:spAutoFit/>
              </a:bodyPr>
              <a:lstStyle/>
              <a:p>
                <a:pPr marL="0" indent="0" algn="just">
                  <a:buNone/>
                </a:pPr>
                <a14:m>
                  <m:oMathPara xmlns:m="http://schemas.openxmlformats.org/officeDocument/2006/math">
                    <m:oMathParaPr>
                      <m:jc m:val="centerGroup"/>
                    </m:oMathParaPr>
                    <m:oMath xmlns:m="http://schemas.openxmlformats.org/officeDocument/2006/math">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𝒚</m:t>
                          </m:r>
                        </m:e>
                        <m:sup>
                          <m:r>
                            <a:rPr lang="en-US" sz="2000" b="1" i="1" smtClean="0">
                              <a:latin typeface="Cambria Math" panose="02040503050406030204" pitchFamily="18" charset="0"/>
                            </a:rPr>
                            <m:t>𝟐</m:t>
                          </m:r>
                        </m:sup>
                      </m:sSup>
                      <m:r>
                        <a:rPr lang="en-US" sz="2000" b="1" i="1" smtClean="0">
                          <a:latin typeface="Cambria Math" panose="02040503050406030204" pitchFamily="18" charset="0"/>
                        </a:rPr>
                        <m:t>= </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𝒙</m:t>
                          </m:r>
                        </m:e>
                        <m:sup>
                          <m:r>
                            <a:rPr lang="en-US" sz="2000" b="1" i="1" smtClean="0">
                              <a:latin typeface="Cambria Math" panose="02040503050406030204" pitchFamily="18" charset="0"/>
                            </a:rPr>
                            <m:t>𝟑</m:t>
                          </m:r>
                        </m:sup>
                      </m:sSup>
                      <m:r>
                        <a:rPr lang="en-US" sz="2000" b="1" i="1" smtClean="0">
                          <a:latin typeface="Cambria Math" panose="02040503050406030204" pitchFamily="18" charset="0"/>
                        </a:rPr>
                        <m:t>+</m:t>
                      </m:r>
                      <m:r>
                        <a:rPr lang="en-US" sz="2000" b="1" i="1" smtClean="0">
                          <a:latin typeface="Cambria Math" panose="02040503050406030204" pitchFamily="18" charset="0"/>
                        </a:rPr>
                        <m:t>𝒂𝒙</m:t>
                      </m:r>
                      <m:r>
                        <a:rPr lang="en-US" sz="2000" b="1" i="1" smtClean="0">
                          <a:latin typeface="Cambria Math" panose="02040503050406030204" pitchFamily="18" charset="0"/>
                        </a:rPr>
                        <m:t>+</m:t>
                      </m:r>
                      <m:r>
                        <a:rPr lang="en-US" sz="2000" b="1" i="1" smtClean="0">
                          <a:latin typeface="Cambria Math" panose="02040503050406030204" pitchFamily="18" charset="0"/>
                        </a:rPr>
                        <m:t>𝒃</m:t>
                      </m:r>
                    </m:oMath>
                  </m:oMathPara>
                </a14:m>
                <a:endParaRPr lang="en-US" sz="2000" b="1" dirty="0"/>
              </a:p>
            </p:txBody>
          </p:sp>
        </mc:Choice>
        <mc:Fallback xmlns="">
          <p:sp>
            <p:nvSpPr>
              <p:cNvPr id="21" name="TextBox 20">
                <a:extLst>
                  <a:ext uri="{FF2B5EF4-FFF2-40B4-BE49-F238E27FC236}">
                    <a16:creationId xmlns:a16="http://schemas.microsoft.com/office/drawing/2014/main" id="{934E888D-2519-18F0-D1E2-72AB989FB788}"/>
                  </a:ext>
                </a:extLst>
              </p:cNvPr>
              <p:cNvSpPr txBox="1">
                <a:spLocks noRot="1" noChangeAspect="1" noMove="1" noResize="1" noEditPoints="1" noAdjustHandles="1" noChangeArrowheads="1" noChangeShapeType="1" noTextEdit="1"/>
              </p:cNvSpPr>
              <p:nvPr/>
            </p:nvSpPr>
            <p:spPr>
              <a:xfrm>
                <a:off x="7526344" y="343876"/>
                <a:ext cx="3856031" cy="407099"/>
              </a:xfrm>
              <a:prstGeom prst="rect">
                <a:avLst/>
              </a:prstGeom>
              <a:blipFill>
                <a:blip r:embed="rId7"/>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30422106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normAutofit fontScale="90000"/>
          </a:bodyPr>
          <a:lstStyle/>
          <a:p>
            <a:r>
              <a:rPr lang="en-US">
                <a:latin typeface="+mj-lt"/>
              </a:rPr>
              <a:t>Instruction sets</a:t>
            </a:r>
            <a:br>
              <a:rPr lang="en-US">
                <a:latin typeface="+mj-lt"/>
              </a:rPr>
            </a:br>
            <a:endParaRPr lang="en-US">
              <a:latin typeface="+mj-lt"/>
            </a:endParaRPr>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latin typeface="+mn-lt"/>
              </a:rPr>
              <a:t>An instruction set defines:</a:t>
            </a:r>
          </a:p>
          <a:p>
            <a:pPr lvl="1"/>
            <a:r>
              <a:rPr lang="en-US">
                <a:latin typeface="+mn-lt"/>
              </a:rPr>
              <a:t>the supported instructions (and their encoding [machine code]), </a:t>
            </a:r>
          </a:p>
          <a:p>
            <a:pPr lvl="1"/>
            <a:r>
              <a:rPr lang="en-US">
                <a:latin typeface="+mn-lt"/>
              </a:rPr>
              <a:t>data types, </a:t>
            </a:r>
          </a:p>
          <a:p>
            <a:pPr lvl="1"/>
            <a:r>
              <a:rPr lang="en-US">
                <a:latin typeface="+mn-lt"/>
              </a:rPr>
              <a:t>registers,</a:t>
            </a:r>
          </a:p>
          <a:p>
            <a:pPr lvl="1"/>
            <a:r>
              <a:rPr lang="en-US">
                <a:latin typeface="+mn-lt"/>
              </a:rPr>
              <a:t>the hardware support for managing main memory, </a:t>
            </a:r>
          </a:p>
          <a:p>
            <a:pPr lvl="1"/>
            <a:r>
              <a:rPr lang="en-US">
                <a:latin typeface="+mn-lt"/>
              </a:rPr>
              <a:t>fundamental features (such as the memory consistency, addressing modes, virtual memory), and </a:t>
            </a:r>
          </a:p>
          <a:p>
            <a:pPr lvl="1"/>
            <a:r>
              <a:rPr lang="en-US">
                <a:latin typeface="+mn-lt"/>
              </a:rPr>
              <a:t>the input/output model.</a:t>
            </a:r>
          </a:p>
        </p:txBody>
      </p:sp>
    </p:spTree>
    <p:extLst>
      <p:ext uri="{BB962C8B-B14F-4D97-AF65-F5344CB8AC3E}">
        <p14:creationId xmlns:p14="http://schemas.microsoft.com/office/powerpoint/2010/main" val="228585990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a:t>ECC Algorithms</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lstStyle/>
          <a:p>
            <a:pPr algn="just"/>
            <a:r>
              <a:rPr lang="en-US" dirty="0"/>
              <a:t>Core Algorithms:</a:t>
            </a:r>
          </a:p>
          <a:p>
            <a:pPr lvl="1" algn="just"/>
            <a:r>
              <a:rPr lang="en-US" b="1" dirty="0"/>
              <a:t>ECDSA</a:t>
            </a:r>
            <a:r>
              <a:rPr lang="en-US" dirty="0"/>
              <a:t> – Elliptic Curve Digital Signature Algorithm (used in Bitcoin, TLS)</a:t>
            </a:r>
          </a:p>
          <a:p>
            <a:pPr lvl="1" algn="just"/>
            <a:r>
              <a:rPr lang="en-US" b="1" dirty="0" err="1"/>
              <a:t>EdDSA</a:t>
            </a:r>
            <a:r>
              <a:rPr lang="en-US" dirty="0"/>
              <a:t> – Edwards-curve Digital Signature Algorithm (modern, fast, secure)</a:t>
            </a:r>
          </a:p>
          <a:p>
            <a:pPr lvl="1" algn="just"/>
            <a:r>
              <a:rPr lang="en-US" b="1" dirty="0"/>
              <a:t>ECDH</a:t>
            </a:r>
            <a:r>
              <a:rPr lang="en-US" dirty="0"/>
              <a:t> – Elliptic Curve Diffie-Hellman (key exchange)</a:t>
            </a:r>
          </a:p>
          <a:p>
            <a:pPr lvl="1" algn="just"/>
            <a:r>
              <a:rPr lang="en-US" b="1" dirty="0"/>
              <a:t>Montgomery DH </a:t>
            </a:r>
            <a:r>
              <a:rPr lang="en-US" dirty="0"/>
              <a:t>– Diffie-Hellman using Montgomery curves (e.g., Curve25519)</a:t>
            </a:r>
          </a:p>
          <a:p>
            <a:pPr marL="0" indent="0" algn="just">
              <a:buNone/>
            </a:pPr>
            <a:endParaRPr lang="en-US" dirty="0"/>
          </a:p>
        </p:txBody>
      </p:sp>
      <p:pic>
        <p:nvPicPr>
          <p:cNvPr id="4" name="Picture 2" descr="Cryptography/Elliptic curve - Wikibooks, open books for an open world">
            <a:extLst>
              <a:ext uri="{FF2B5EF4-FFF2-40B4-BE49-F238E27FC236}">
                <a16:creationId xmlns:a16="http://schemas.microsoft.com/office/drawing/2014/main" id="{6D79344A-0424-B7C2-1AFF-ABC7C39CA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030" y="3429000"/>
            <a:ext cx="8609939" cy="260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4570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dirty="0"/>
              <a:t>Summary</a:t>
            </a:r>
          </a:p>
        </p:txBody>
      </p:sp>
      <p:graphicFrame>
        <p:nvGraphicFramePr>
          <p:cNvPr id="4" name="Table 3">
            <a:extLst>
              <a:ext uri="{FF2B5EF4-FFF2-40B4-BE49-F238E27FC236}">
                <a16:creationId xmlns:a16="http://schemas.microsoft.com/office/drawing/2014/main" id="{8FDDA237-F4EE-F531-1E50-6B887E726AFF}"/>
              </a:ext>
            </a:extLst>
          </p:cNvPr>
          <p:cNvGraphicFramePr>
            <a:graphicFrameLocks noGrp="1"/>
          </p:cNvGraphicFramePr>
          <p:nvPr>
            <p:extLst>
              <p:ext uri="{D42A27DB-BD31-4B8C-83A1-F6EECF244321}">
                <p14:modId xmlns:p14="http://schemas.microsoft.com/office/powerpoint/2010/main" val="793575439"/>
              </p:ext>
            </p:extLst>
          </p:nvPr>
        </p:nvGraphicFramePr>
        <p:xfrm>
          <a:off x="1247775" y="1438275"/>
          <a:ext cx="9696449" cy="4011213"/>
        </p:xfrm>
        <a:graphic>
          <a:graphicData uri="http://schemas.openxmlformats.org/drawingml/2006/table">
            <a:tbl>
              <a:tblPr firstRow="1" bandRow="1">
                <a:tableStyleId>{3B4B98B0-60AC-42C2-AFA5-B58CD77FA1E5}</a:tableStyleId>
              </a:tblPr>
              <a:tblGrid>
                <a:gridCol w="2566611">
                  <a:extLst>
                    <a:ext uri="{9D8B030D-6E8A-4147-A177-3AD203B41FA5}">
                      <a16:colId xmlns:a16="http://schemas.microsoft.com/office/drawing/2014/main" val="383191318"/>
                    </a:ext>
                  </a:extLst>
                </a:gridCol>
                <a:gridCol w="3453189">
                  <a:extLst>
                    <a:ext uri="{9D8B030D-6E8A-4147-A177-3AD203B41FA5}">
                      <a16:colId xmlns:a16="http://schemas.microsoft.com/office/drawing/2014/main" val="1636340366"/>
                    </a:ext>
                  </a:extLst>
                </a:gridCol>
                <a:gridCol w="3676649">
                  <a:extLst>
                    <a:ext uri="{9D8B030D-6E8A-4147-A177-3AD203B41FA5}">
                      <a16:colId xmlns:a16="http://schemas.microsoft.com/office/drawing/2014/main" val="2330886074"/>
                    </a:ext>
                  </a:extLst>
                </a:gridCol>
              </a:tblGrid>
              <a:tr h="612560">
                <a:tc>
                  <a:txBody>
                    <a:bodyPr/>
                    <a:lstStyle/>
                    <a:p>
                      <a:pPr algn="ctr"/>
                      <a:endParaRPr lang="en-US" b="0" dirty="0">
                        <a:solidFill>
                          <a:schemeClr val="accent6"/>
                        </a:solidFill>
                      </a:endParaRPr>
                    </a:p>
                  </a:txBody>
                  <a:tcPr/>
                </a:tc>
                <a:tc>
                  <a:txBody>
                    <a:bodyPr/>
                    <a:lstStyle/>
                    <a:p>
                      <a:pPr algn="ctr"/>
                      <a:r>
                        <a:rPr lang="en-US" b="1" dirty="0"/>
                        <a:t>Goal</a:t>
                      </a:r>
                    </a:p>
                  </a:txBody>
                  <a:tcPr/>
                </a:tc>
                <a:tc>
                  <a:txBody>
                    <a:bodyPr/>
                    <a:lstStyle/>
                    <a:p>
                      <a:pPr algn="ctr"/>
                      <a:r>
                        <a:rPr lang="en-US" b="1" dirty="0"/>
                        <a:t>Algorithms</a:t>
                      </a:r>
                    </a:p>
                  </a:txBody>
                  <a:tcPr/>
                </a:tc>
                <a:extLst>
                  <a:ext uri="{0D108BD9-81ED-4DB2-BD59-A6C34878D82A}">
                    <a16:rowId xmlns:a16="http://schemas.microsoft.com/office/drawing/2014/main" val="1817888283"/>
                  </a:ext>
                </a:extLst>
              </a:tr>
              <a:tr h="709714">
                <a:tc>
                  <a:txBody>
                    <a:bodyPr/>
                    <a:lstStyle/>
                    <a:p>
                      <a:pPr algn="ctr"/>
                      <a:r>
                        <a:rPr lang="en-US" sz="1800" b="1" kern="1200" dirty="0">
                          <a:solidFill>
                            <a:schemeClr val="dk1"/>
                          </a:solidFill>
                          <a:effectLst/>
                        </a:rPr>
                        <a:t>Confidentiality</a:t>
                      </a:r>
                      <a:endParaRPr lang="en-US" b="1" dirty="0"/>
                    </a:p>
                  </a:txBody>
                  <a:tcPr/>
                </a:tc>
                <a:tc>
                  <a:txBody>
                    <a:bodyPr/>
                    <a:lstStyle/>
                    <a:p>
                      <a:pPr algn="ctr"/>
                      <a:r>
                        <a:rPr lang="en-US" sz="1800" b="0" kern="1200" dirty="0">
                          <a:solidFill>
                            <a:schemeClr val="dk1"/>
                          </a:solidFill>
                          <a:effectLst/>
                        </a:rPr>
                        <a:t>Keep data secret</a:t>
                      </a:r>
                      <a:endParaRPr lang="en-US" b="0" dirty="0"/>
                    </a:p>
                  </a:txBody>
                  <a:tcPr/>
                </a:tc>
                <a:tc>
                  <a:txBody>
                    <a:bodyPr/>
                    <a:lstStyle/>
                    <a:p>
                      <a:pPr algn="ctr"/>
                      <a:r>
                        <a:rPr lang="en-US" sz="1800" b="0" kern="1200" dirty="0">
                          <a:solidFill>
                            <a:schemeClr val="dk1"/>
                          </a:solidFill>
                          <a:effectLst/>
                        </a:rPr>
                        <a:t>AES (symmetric), </a:t>
                      </a:r>
                      <a:br>
                        <a:rPr lang="en-US" sz="1800" b="0" kern="1200" dirty="0">
                          <a:solidFill>
                            <a:schemeClr val="dk1"/>
                          </a:solidFill>
                          <a:effectLst/>
                        </a:rPr>
                      </a:br>
                      <a:r>
                        <a:rPr lang="en-US" sz="1800" b="0" kern="1200" dirty="0">
                          <a:solidFill>
                            <a:schemeClr val="dk1"/>
                          </a:solidFill>
                          <a:effectLst/>
                        </a:rPr>
                        <a:t>RSA, ECIES</a:t>
                      </a:r>
                      <a:endParaRPr lang="en-US" b="0" dirty="0"/>
                    </a:p>
                  </a:txBody>
                  <a:tcPr/>
                </a:tc>
                <a:extLst>
                  <a:ext uri="{0D108BD9-81ED-4DB2-BD59-A6C34878D82A}">
                    <a16:rowId xmlns:a16="http://schemas.microsoft.com/office/drawing/2014/main" val="3067856326"/>
                  </a:ext>
                </a:extLst>
              </a:tr>
              <a:tr h="889902">
                <a:tc>
                  <a:txBody>
                    <a:bodyPr/>
                    <a:lstStyle/>
                    <a:p>
                      <a:pPr algn="ctr"/>
                      <a:r>
                        <a:rPr lang="en-US" b="1" dirty="0"/>
                        <a:t>Integrity</a:t>
                      </a:r>
                    </a:p>
                  </a:txBody>
                  <a:tcPr/>
                </a:tc>
                <a:tc>
                  <a:txBody>
                    <a:bodyPr/>
                    <a:lstStyle/>
                    <a:p>
                      <a:pPr algn="ctr" fontAlgn="t"/>
                      <a:r>
                        <a:rPr lang="en-US" dirty="0">
                          <a:effectLst/>
                        </a:rPr>
                        <a:t>Detect tampering</a:t>
                      </a:r>
                    </a:p>
                  </a:txBody>
                  <a:tcPr marL="76200" marR="50800" marT="50800" marB="44450"/>
                </a:tc>
                <a:tc>
                  <a:txBody>
                    <a:bodyPr/>
                    <a:lstStyle/>
                    <a:p>
                      <a:pPr algn="ctr" fontAlgn="t"/>
                      <a:r>
                        <a:rPr lang="en-US" sz="1800" b="0" i="0" kern="1200" dirty="0">
                          <a:solidFill>
                            <a:schemeClr val="tx1"/>
                          </a:solidFill>
                          <a:effectLst/>
                          <a:latin typeface="+mn-lt"/>
                          <a:ea typeface="+mn-ea"/>
                          <a:cs typeface="+mn-cs"/>
                        </a:rPr>
                        <a:t>SHA-2, SHA-3, HMAC,</a:t>
                      </a:r>
                      <a:br>
                        <a:rPr lang="en-US" sz="1800" b="0" i="0" kern="1200" dirty="0">
                          <a:solidFill>
                            <a:schemeClr val="tx1"/>
                          </a:solidFill>
                          <a:effectLst/>
                          <a:latin typeface="+mn-lt"/>
                          <a:ea typeface="+mn-ea"/>
                          <a:cs typeface="+mn-cs"/>
                        </a:rPr>
                      </a:br>
                      <a:r>
                        <a:rPr lang="en-US" sz="1800" b="0" i="0" kern="1200" dirty="0">
                          <a:solidFill>
                            <a:schemeClr val="tx1"/>
                          </a:solidFill>
                          <a:effectLst/>
                          <a:latin typeface="+mn-lt"/>
                          <a:ea typeface="+mn-ea"/>
                          <a:cs typeface="+mn-cs"/>
                        </a:rPr>
                        <a:t>Digital Signatures</a:t>
                      </a:r>
                      <a:endParaRPr lang="en-US" dirty="0">
                        <a:effectLst/>
                      </a:endParaRPr>
                    </a:p>
                  </a:txBody>
                  <a:tcPr marL="76200" marR="50800" marT="50800" marB="44450"/>
                </a:tc>
                <a:extLst>
                  <a:ext uri="{0D108BD9-81ED-4DB2-BD59-A6C34878D82A}">
                    <a16:rowId xmlns:a16="http://schemas.microsoft.com/office/drawing/2014/main" val="1445784832"/>
                  </a:ext>
                </a:extLst>
              </a:tr>
              <a:tr h="884637">
                <a:tc>
                  <a:txBody>
                    <a:bodyPr/>
                    <a:lstStyle/>
                    <a:p>
                      <a:pPr algn="ctr"/>
                      <a:r>
                        <a:rPr lang="en-US" b="1" dirty="0"/>
                        <a:t>Authentication</a:t>
                      </a:r>
                    </a:p>
                  </a:txBody>
                  <a:tcPr/>
                </a:tc>
                <a:tc>
                  <a:txBody>
                    <a:bodyPr/>
                    <a:lstStyle/>
                    <a:p>
                      <a:pPr algn="ctr"/>
                      <a:r>
                        <a:rPr lang="en-US" sz="1800" b="0" kern="1200" dirty="0">
                          <a:solidFill>
                            <a:schemeClr val="dk1"/>
                          </a:solidFill>
                          <a:effectLst/>
                        </a:rPr>
                        <a:t>Verify identity</a:t>
                      </a:r>
                      <a:endParaRPr lang="en-US" b="0" dirty="0"/>
                    </a:p>
                  </a:txBody>
                  <a:tcPr/>
                </a:tc>
                <a:tc>
                  <a:txBody>
                    <a:bodyPr/>
                    <a:lstStyle/>
                    <a:p>
                      <a:pPr algn="ctr"/>
                      <a:r>
                        <a:rPr lang="en-US" b="0" dirty="0"/>
                        <a:t>Digital Signatures </a:t>
                      </a:r>
                      <a:br>
                        <a:rPr lang="en-US" b="0" dirty="0"/>
                      </a:br>
                      <a:r>
                        <a:rPr lang="en-US" b="0" dirty="0"/>
                        <a:t>(RSA, ECDSA, </a:t>
                      </a:r>
                      <a:r>
                        <a:rPr lang="en-US" b="0" dirty="0" err="1"/>
                        <a:t>EdDSA</a:t>
                      </a:r>
                      <a:r>
                        <a:rPr lang="en-US" b="0" dirty="0"/>
                        <a:t>), </a:t>
                      </a:r>
                      <a:br>
                        <a:rPr lang="en-US" b="0" dirty="0"/>
                      </a:br>
                      <a:r>
                        <a:rPr lang="en-US" b="0" dirty="0"/>
                        <a:t>MACs</a:t>
                      </a:r>
                    </a:p>
                  </a:txBody>
                  <a:tcPr/>
                </a:tc>
                <a:extLst>
                  <a:ext uri="{0D108BD9-81ED-4DB2-BD59-A6C34878D82A}">
                    <a16:rowId xmlns:a16="http://schemas.microsoft.com/office/drawing/2014/main" val="3596309638"/>
                  </a:ext>
                </a:extLst>
              </a:tr>
              <a:tr h="884637">
                <a:tc>
                  <a:txBody>
                    <a:bodyPr/>
                    <a:lstStyle/>
                    <a:p>
                      <a:pPr algn="ctr" fontAlgn="t"/>
                      <a:r>
                        <a:rPr lang="en-US" b="1" dirty="0">
                          <a:effectLst/>
                        </a:rPr>
                        <a:t>Non-repudiation</a:t>
                      </a:r>
                    </a:p>
                  </a:txBody>
                  <a:tcPr marL="76200" marR="50800" marT="50800" marB="44450"/>
                </a:tc>
                <a:tc>
                  <a:txBody>
                    <a:bodyPr/>
                    <a:lstStyle/>
                    <a:p>
                      <a:pPr algn="ctr" fontAlgn="t"/>
                      <a:r>
                        <a:rPr lang="en-US" dirty="0">
                          <a:effectLst/>
                        </a:rPr>
                        <a:t>Prevent denial of authorship</a:t>
                      </a:r>
                    </a:p>
                  </a:txBody>
                  <a:tcPr marL="76200" marR="50800" marT="50800" marB="44450"/>
                </a:tc>
                <a:tc>
                  <a:txBody>
                    <a:bodyPr/>
                    <a:lstStyle/>
                    <a:p>
                      <a:pPr algn="ctr"/>
                      <a:r>
                        <a:rPr lang="en-US" sz="1800" b="0" i="0" kern="1200" dirty="0">
                          <a:solidFill>
                            <a:schemeClr val="tx1"/>
                          </a:solidFill>
                          <a:effectLst/>
                          <a:latin typeface="+mn-lt"/>
                          <a:ea typeface="+mn-ea"/>
                          <a:cs typeface="+mn-cs"/>
                        </a:rPr>
                        <a:t>Digital Signatures </a:t>
                      </a:r>
                      <a:br>
                        <a:rPr lang="en-US" sz="1800" b="0" i="0" kern="1200" dirty="0">
                          <a:solidFill>
                            <a:schemeClr val="tx1"/>
                          </a:solidFill>
                          <a:effectLst/>
                          <a:latin typeface="+mn-lt"/>
                          <a:ea typeface="+mn-ea"/>
                          <a:cs typeface="+mn-cs"/>
                        </a:rPr>
                      </a:br>
                      <a:r>
                        <a:rPr lang="en-US" sz="1800" b="0" i="0" kern="1200" dirty="0">
                          <a:solidFill>
                            <a:schemeClr val="tx1"/>
                          </a:solidFill>
                          <a:effectLst/>
                          <a:latin typeface="+mn-lt"/>
                          <a:ea typeface="+mn-ea"/>
                          <a:cs typeface="+mn-cs"/>
                        </a:rPr>
                        <a:t>(ECDSA, RSA, </a:t>
                      </a:r>
                      <a:r>
                        <a:rPr lang="en-US" sz="1800" b="0" i="0" kern="1200" dirty="0" err="1">
                          <a:solidFill>
                            <a:schemeClr val="tx1"/>
                          </a:solidFill>
                          <a:effectLst/>
                          <a:latin typeface="+mn-lt"/>
                          <a:ea typeface="+mn-ea"/>
                          <a:cs typeface="+mn-cs"/>
                        </a:rPr>
                        <a:t>EdDSA</a:t>
                      </a:r>
                      <a:r>
                        <a:rPr lang="en-US" sz="1800" b="0" i="0" kern="1200" dirty="0">
                          <a:solidFill>
                            <a:schemeClr val="tx1"/>
                          </a:solidFill>
                          <a:effectLst/>
                          <a:latin typeface="+mn-lt"/>
                          <a:ea typeface="+mn-ea"/>
                          <a:cs typeface="+mn-cs"/>
                        </a:rPr>
                        <a:t>)</a:t>
                      </a:r>
                      <a:endParaRPr lang="en-US" b="0" dirty="0"/>
                    </a:p>
                  </a:txBody>
                  <a:tcPr/>
                </a:tc>
                <a:extLst>
                  <a:ext uri="{0D108BD9-81ED-4DB2-BD59-A6C34878D82A}">
                    <a16:rowId xmlns:a16="http://schemas.microsoft.com/office/drawing/2014/main" val="3840422976"/>
                  </a:ext>
                </a:extLst>
              </a:tr>
            </a:tbl>
          </a:graphicData>
        </a:graphic>
      </p:graphicFrame>
    </p:spTree>
    <p:extLst>
      <p:ext uri="{BB962C8B-B14F-4D97-AF65-F5344CB8AC3E}">
        <p14:creationId xmlns:p14="http://schemas.microsoft.com/office/powerpoint/2010/main" val="34945787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dirty="0"/>
              <a:t>TLS 1.3 – Integrating Cryptographic Algorithms</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a:xfrm>
            <a:off x="394774" y="1153267"/>
            <a:ext cx="5815526" cy="3628284"/>
          </a:xfrm>
        </p:spPr>
        <p:txBody>
          <a:bodyPr>
            <a:normAutofit/>
          </a:bodyPr>
          <a:lstStyle/>
          <a:p>
            <a:pPr algn="just"/>
            <a:r>
              <a:rPr lang="en-US" dirty="0"/>
              <a:t>TLS (Transport Layer Security) is a cryptographic protocol designed to provide secure communication over a computer network, especially the internet. </a:t>
            </a:r>
          </a:p>
          <a:p>
            <a:pPr algn="just"/>
            <a:r>
              <a:rPr lang="en-US" dirty="0"/>
              <a:t>It ensures that data sent between two parties (like a web browser and a server) is:</a:t>
            </a:r>
          </a:p>
          <a:p>
            <a:pPr lvl="1" algn="just"/>
            <a:endParaRPr lang="en-US" dirty="0"/>
          </a:p>
          <a:p>
            <a:pPr lvl="1" algn="just"/>
            <a:r>
              <a:rPr lang="en-US" dirty="0"/>
              <a:t>Confidential (no one else can read it),</a:t>
            </a:r>
          </a:p>
          <a:p>
            <a:pPr lvl="1" algn="just"/>
            <a:r>
              <a:rPr lang="en-US" dirty="0"/>
              <a:t>Authentic (you know who you’re talking to),</a:t>
            </a:r>
          </a:p>
          <a:p>
            <a:pPr lvl="1" algn="just"/>
            <a:r>
              <a:rPr lang="en-US" dirty="0"/>
              <a:t>Untampered (the data hasn’t been altered in transit).</a:t>
            </a:r>
          </a:p>
        </p:txBody>
      </p:sp>
      <p:pic>
        <p:nvPicPr>
          <p:cNvPr id="10252" name="Picture 12" descr="TLS 1.3 - Xiphera">
            <a:extLst>
              <a:ext uri="{FF2B5EF4-FFF2-40B4-BE49-F238E27FC236}">
                <a16:creationId xmlns:a16="http://schemas.microsoft.com/office/drawing/2014/main" id="{6820206C-B648-CD40-C64C-E03534B06B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2" t="10417" r="1210" b="2778"/>
          <a:stretch/>
        </p:blipFill>
        <p:spPr bwMode="auto">
          <a:xfrm>
            <a:off x="6345383" y="2229068"/>
            <a:ext cx="5475144" cy="3628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82412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dirty="0"/>
              <a:t>TLS 1.3 – Integrating Cryptographic Algorithms</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normAutofit lnSpcReduction="10000"/>
          </a:bodyPr>
          <a:lstStyle/>
          <a:p>
            <a:pPr marL="457200" indent="-457200" algn="just">
              <a:buAutoNum type="arabicPeriod"/>
            </a:pPr>
            <a:r>
              <a:rPr lang="en-US" dirty="0"/>
              <a:t>Key Exchange – </a:t>
            </a:r>
            <a:r>
              <a:rPr lang="en-US" b="1" dirty="0"/>
              <a:t>Elliptic Curve Cryptography (ECC)</a:t>
            </a:r>
          </a:p>
          <a:p>
            <a:pPr lvl="1" algn="just"/>
            <a:r>
              <a:rPr lang="en-US" dirty="0"/>
              <a:t>TLS 1.3 uses Ephemeral Elliptic Curve Diffie-Hellman (</a:t>
            </a:r>
            <a:r>
              <a:rPr lang="en-US" b="1" dirty="0"/>
              <a:t>ECDH</a:t>
            </a:r>
            <a:r>
              <a:rPr lang="en-US" dirty="0"/>
              <a:t>E) for key exchange.</a:t>
            </a:r>
          </a:p>
          <a:p>
            <a:pPr lvl="1" algn="just"/>
            <a:r>
              <a:rPr lang="en-US" dirty="0"/>
              <a:t>Both client and server generate temporary (ephemeral) key pairs.</a:t>
            </a:r>
          </a:p>
          <a:p>
            <a:pPr lvl="1" algn="just"/>
            <a:r>
              <a:rPr lang="en-US" dirty="0"/>
              <a:t>They exchange public keys and compute a shared secret using ECC math.</a:t>
            </a:r>
          </a:p>
          <a:p>
            <a:pPr lvl="1" algn="just"/>
            <a:r>
              <a:rPr lang="en-US" dirty="0"/>
              <a:t>This ensures forward secrecy – even if long-term keys are compromised, past sessions remain secure.</a:t>
            </a:r>
          </a:p>
          <a:p>
            <a:pPr marL="457200" indent="-457200" algn="just">
              <a:buFont typeface="+mj-lt"/>
              <a:buAutoNum type="arabicPeriod"/>
            </a:pPr>
            <a:r>
              <a:rPr lang="en-US" dirty="0"/>
              <a:t>Key Derivation – </a:t>
            </a:r>
            <a:r>
              <a:rPr lang="en-US" b="1" dirty="0"/>
              <a:t>Hash Functions </a:t>
            </a:r>
            <a:r>
              <a:rPr lang="en-US" dirty="0"/>
              <a:t>(HKDF)</a:t>
            </a:r>
          </a:p>
          <a:p>
            <a:pPr lvl="1" algn="just"/>
            <a:r>
              <a:rPr lang="en-US" dirty="0"/>
              <a:t>The shared secret is passed through a Hash-based Key Derivation Function (HKDF).</a:t>
            </a:r>
          </a:p>
          <a:p>
            <a:pPr lvl="1" algn="just"/>
            <a:r>
              <a:rPr lang="en-US" dirty="0"/>
              <a:t>HKDF uses a secure hash function (like SHA-256) to derive multiple cryptographic keys from the shared secret.</a:t>
            </a:r>
          </a:p>
          <a:p>
            <a:pPr lvl="1" algn="just"/>
            <a:r>
              <a:rPr lang="en-US" dirty="0"/>
              <a:t>These keys are used for encryption, integrity checks, and more.</a:t>
            </a:r>
          </a:p>
          <a:p>
            <a:pPr marL="457200" indent="-457200" algn="just">
              <a:buFont typeface="+mj-lt"/>
              <a:buAutoNum type="arabicPeriod"/>
            </a:pPr>
            <a:r>
              <a:rPr lang="en-US" dirty="0"/>
              <a:t>Encryption – </a:t>
            </a:r>
            <a:r>
              <a:rPr lang="en-US" b="1" dirty="0"/>
              <a:t>Symmetric Algorithms</a:t>
            </a:r>
          </a:p>
          <a:p>
            <a:pPr lvl="1" algn="just"/>
            <a:r>
              <a:rPr lang="en-US" dirty="0"/>
              <a:t>Once keys are derived, TLS 1.3 uses symmetric encryption (e.g., AES-GCM or ChaCha20-Poly1305) to encrypt application data.</a:t>
            </a:r>
          </a:p>
          <a:p>
            <a:pPr lvl="1" algn="just"/>
            <a:r>
              <a:rPr lang="en-US" dirty="0"/>
              <a:t>Symmetric encryption is fast and efficient, and both parties use the same key for encryption and decryption.</a:t>
            </a:r>
          </a:p>
        </p:txBody>
      </p:sp>
    </p:spTree>
    <p:extLst>
      <p:ext uri="{BB962C8B-B14F-4D97-AF65-F5344CB8AC3E}">
        <p14:creationId xmlns:p14="http://schemas.microsoft.com/office/powerpoint/2010/main" val="88936744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dirty="0"/>
              <a:t>TLS 1.3 – Integrating Cryptographic Algorithms</a:t>
            </a:r>
          </a:p>
        </p:txBody>
      </p:sp>
      <p:pic>
        <p:nvPicPr>
          <p:cNvPr id="12290" name="Picture 2">
            <a:extLst>
              <a:ext uri="{FF2B5EF4-FFF2-40B4-BE49-F238E27FC236}">
                <a16:creationId xmlns:a16="http://schemas.microsoft.com/office/drawing/2014/main" id="{EA5CD808-5073-6A66-DCF8-BC9F4BD97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549" y="940594"/>
            <a:ext cx="7242175" cy="543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28834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a:t>The future is here: Post Quantum Cryptography</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normAutofit/>
          </a:bodyPr>
          <a:lstStyle/>
          <a:p>
            <a:pPr marL="0" indent="0" algn="just">
              <a:buNone/>
            </a:pPr>
            <a:r>
              <a:rPr lang="en-US" dirty="0"/>
              <a:t>Quantum computers threaten classical cryptosystems like RSA and ECC. PQC aims to provide </a:t>
            </a:r>
            <a:r>
              <a:rPr lang="en-US" b="1" dirty="0"/>
              <a:t>quantum-resistant cryptographic algorithms</a:t>
            </a:r>
            <a:r>
              <a:rPr lang="en-US" dirty="0"/>
              <a:t>.</a:t>
            </a:r>
          </a:p>
          <a:p>
            <a:pPr marL="0" indent="0" algn="just">
              <a:buNone/>
            </a:pPr>
            <a:r>
              <a:rPr lang="en-US" dirty="0"/>
              <a:t>Standardized PQC Algorithms (NIST 2024):</a:t>
            </a:r>
          </a:p>
          <a:p>
            <a:pPr algn="just"/>
            <a:r>
              <a:rPr lang="en-US" dirty="0"/>
              <a:t>Key Encapsulation (KEM):</a:t>
            </a:r>
          </a:p>
          <a:p>
            <a:pPr lvl="1" algn="just"/>
            <a:r>
              <a:rPr lang="en-US" b="1" dirty="0"/>
              <a:t>ML-KEM</a:t>
            </a:r>
            <a:r>
              <a:rPr lang="en-US" dirty="0"/>
              <a:t> – Lattice-based, efficient, widely recommended</a:t>
            </a:r>
          </a:p>
          <a:p>
            <a:pPr algn="just"/>
            <a:r>
              <a:rPr lang="en-US" dirty="0"/>
              <a:t>Digital Signatures:</a:t>
            </a:r>
          </a:p>
          <a:p>
            <a:pPr lvl="1" algn="just"/>
            <a:r>
              <a:rPr lang="en-US" b="1" dirty="0"/>
              <a:t>ML-DSA</a:t>
            </a:r>
            <a:r>
              <a:rPr lang="en-US" dirty="0"/>
              <a:t> – Lattice-based, strong and efficient</a:t>
            </a:r>
          </a:p>
          <a:p>
            <a:pPr lvl="1" algn="just"/>
            <a:r>
              <a:rPr lang="en-US" b="1" dirty="0"/>
              <a:t>NL-DSA</a:t>
            </a:r>
            <a:r>
              <a:rPr lang="en-US" dirty="0"/>
              <a:t> – Compact signatures, more complex</a:t>
            </a:r>
          </a:p>
          <a:p>
            <a:pPr lvl="1" algn="just"/>
            <a:r>
              <a:rPr lang="en-US" b="1" dirty="0"/>
              <a:t>SLH-DSA</a:t>
            </a:r>
            <a:r>
              <a:rPr lang="en-US" dirty="0"/>
              <a:t> – Hash-based, stateless, conservative</a:t>
            </a:r>
          </a:p>
          <a:p>
            <a:pPr marL="457200" lvl="1" indent="0" algn="just">
              <a:buNone/>
            </a:pPr>
            <a:endParaRPr lang="en-US" dirty="0"/>
          </a:p>
          <a:p>
            <a:pPr algn="just"/>
            <a:r>
              <a:rPr lang="en-US" dirty="0"/>
              <a:t>Transition Strategy:</a:t>
            </a:r>
          </a:p>
          <a:p>
            <a:pPr lvl="1" algn="just"/>
            <a:r>
              <a:rPr lang="en-US" dirty="0"/>
              <a:t>Hybrid cryptography (ECC + PQC) is being adopted in protocols like TLS 1.3 to ensure forward security.</a:t>
            </a:r>
          </a:p>
        </p:txBody>
      </p:sp>
    </p:spTree>
    <p:extLst>
      <p:ext uri="{BB962C8B-B14F-4D97-AF65-F5344CB8AC3E}">
        <p14:creationId xmlns:p14="http://schemas.microsoft.com/office/powerpoint/2010/main" val="265910424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05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85DB-DA90-4779-B3DC-60A757585E9F}"/>
              </a:ext>
            </a:extLst>
          </p:cNvPr>
          <p:cNvSpPr>
            <a:spLocks noGrp="1"/>
          </p:cNvSpPr>
          <p:nvPr>
            <p:ph type="title"/>
          </p:nvPr>
        </p:nvSpPr>
        <p:spPr/>
        <p:txBody>
          <a:bodyPr/>
          <a:lstStyle/>
          <a:p>
            <a:r>
              <a:rPr lang="en-US"/>
              <a:t>ARM Microcontroller instruction set ARCHITECTUREs</a:t>
            </a:r>
          </a:p>
        </p:txBody>
      </p:sp>
      <p:sp>
        <p:nvSpPr>
          <p:cNvPr id="3" name="Text Placeholder 2">
            <a:extLst>
              <a:ext uri="{FF2B5EF4-FFF2-40B4-BE49-F238E27FC236}">
                <a16:creationId xmlns:a16="http://schemas.microsoft.com/office/drawing/2014/main" id="{EBD1C834-2A0E-44EA-81F0-EC531B48DAD2}"/>
              </a:ext>
            </a:extLst>
          </p:cNvPr>
          <p:cNvSpPr>
            <a:spLocks noGrp="1"/>
          </p:cNvSpPr>
          <p:nvPr>
            <p:ph type="body" sz="quarter" idx="10"/>
          </p:nvPr>
        </p:nvSpPr>
        <p:spPr/>
        <p:txBody>
          <a:bodyPr/>
          <a:lstStyle/>
          <a:p>
            <a:r>
              <a:rPr lang="en-US"/>
              <a:t>ARMv6-M:</a:t>
            </a:r>
          </a:p>
          <a:p>
            <a:pPr lvl="1"/>
            <a:r>
              <a:rPr lang="en-US"/>
              <a:t>ARM Cortex M0/M0+/M1</a:t>
            </a:r>
          </a:p>
          <a:p>
            <a:r>
              <a:rPr lang="en-US"/>
              <a:t>ARMv7-M:</a:t>
            </a:r>
          </a:p>
          <a:p>
            <a:pPr lvl="1"/>
            <a:r>
              <a:rPr lang="en-US"/>
              <a:t>ARM Cortex M3</a:t>
            </a:r>
          </a:p>
          <a:p>
            <a:r>
              <a:rPr lang="en-US"/>
              <a:t>ARMv7E-M:</a:t>
            </a:r>
          </a:p>
          <a:p>
            <a:pPr lvl="1"/>
            <a:r>
              <a:rPr lang="en-US"/>
              <a:t>ARM Cortex M4/M7</a:t>
            </a:r>
          </a:p>
          <a:p>
            <a:r>
              <a:rPr lang="en-US"/>
              <a:t>ARMv8-M:</a:t>
            </a:r>
          </a:p>
          <a:p>
            <a:pPr lvl="1"/>
            <a:r>
              <a:rPr lang="en-US"/>
              <a:t>ARM Cortex M23/M33/M35P</a:t>
            </a:r>
          </a:p>
          <a:p>
            <a:r>
              <a:rPr lang="en-US"/>
              <a:t>ARMv8.1-M:</a:t>
            </a:r>
          </a:p>
          <a:p>
            <a:pPr lvl="1"/>
            <a:r>
              <a:rPr lang="en-US"/>
              <a:t>ARM Cortex M55</a:t>
            </a:r>
          </a:p>
        </p:txBody>
      </p:sp>
      <p:sp>
        <p:nvSpPr>
          <p:cNvPr id="4" name="Text Placeholder 3">
            <a:extLst>
              <a:ext uri="{FF2B5EF4-FFF2-40B4-BE49-F238E27FC236}">
                <a16:creationId xmlns:a16="http://schemas.microsoft.com/office/drawing/2014/main" id="{AFC1A2AD-E538-4BB3-A1FF-85ACB50D44AF}"/>
              </a:ext>
            </a:extLst>
          </p:cNvPr>
          <p:cNvSpPr>
            <a:spLocks noGrp="1"/>
          </p:cNvSpPr>
          <p:nvPr>
            <p:ph type="body" sz="quarter" idx="11"/>
          </p:nvPr>
        </p:nvSpPr>
        <p:spPr/>
        <p:txBody>
          <a:bodyPr>
            <a:normAutofit/>
          </a:bodyPr>
          <a:lstStyle/>
          <a:p>
            <a:r>
              <a:rPr lang="en-US"/>
              <a:t>Register set is common</a:t>
            </a:r>
          </a:p>
          <a:p>
            <a:pPr lvl="1"/>
            <a:r>
              <a:rPr lang="en-US"/>
              <a:t>Registers R0-R7 </a:t>
            </a:r>
          </a:p>
          <a:p>
            <a:pPr lvl="2"/>
            <a:r>
              <a:rPr lang="en-US"/>
              <a:t>accessible to all instructions</a:t>
            </a:r>
          </a:p>
          <a:p>
            <a:pPr lvl="1"/>
            <a:r>
              <a:rPr lang="en-US"/>
              <a:t>Registers R8-R12 </a:t>
            </a:r>
          </a:p>
          <a:p>
            <a:pPr lvl="2"/>
            <a:r>
              <a:rPr lang="en-US"/>
              <a:t>accessible to few 16-bit </a:t>
            </a:r>
            <a:r>
              <a:rPr lang="en-US" err="1"/>
              <a:t>instr</a:t>
            </a:r>
            <a:r>
              <a:rPr lang="en-US"/>
              <a:t>, all 32-bit</a:t>
            </a:r>
          </a:p>
          <a:p>
            <a:pPr lvl="1"/>
            <a:r>
              <a:rPr lang="en-US"/>
              <a:t>R13 is the stack pointer</a:t>
            </a:r>
          </a:p>
          <a:p>
            <a:pPr lvl="1"/>
            <a:r>
              <a:rPr lang="en-US"/>
              <a:t>R14 is the link register</a:t>
            </a:r>
          </a:p>
          <a:p>
            <a:pPr lvl="1"/>
            <a:r>
              <a:rPr lang="en-US"/>
              <a:t>R15 is the program counter</a:t>
            </a:r>
          </a:p>
          <a:p>
            <a:pPr lvl="1"/>
            <a:endParaRPr lang="en-US"/>
          </a:p>
          <a:p>
            <a:r>
              <a:rPr lang="en-US"/>
              <a:t>Available instructions/features depend on the architecture version</a:t>
            </a:r>
          </a:p>
          <a:p>
            <a:pPr lvl="1"/>
            <a:r>
              <a:rPr lang="en-US"/>
              <a:t>Some features may be optional (like floating point support)</a:t>
            </a:r>
          </a:p>
        </p:txBody>
      </p:sp>
    </p:spTree>
    <p:extLst>
      <p:ext uri="{BB962C8B-B14F-4D97-AF65-F5344CB8AC3E}">
        <p14:creationId xmlns:p14="http://schemas.microsoft.com/office/powerpoint/2010/main" val="12519350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9646C-6435-45B6-A1F6-CD15016EBECA}"/>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21920783-2845-424A-9ECF-C901EF4103E5}"/>
              </a:ext>
            </a:extLst>
          </p:cNvPr>
          <p:cNvSpPr>
            <a:spLocks noGrp="1"/>
          </p:cNvSpPr>
          <p:nvPr>
            <p:ph type="body" sz="quarter" idx="10"/>
          </p:nvPr>
        </p:nvSpPr>
        <p:spPr/>
        <p:txBody>
          <a:bodyPr/>
          <a:lstStyle/>
          <a:p>
            <a:endParaRPr lang="en-US"/>
          </a:p>
        </p:txBody>
      </p:sp>
      <p:pic>
        <p:nvPicPr>
          <p:cNvPr id="8" name="Picture 7" descr="Text&#10;&#10;Description automatically generated with medium confidence">
            <a:extLst>
              <a:ext uri="{FF2B5EF4-FFF2-40B4-BE49-F238E27FC236}">
                <a16:creationId xmlns:a16="http://schemas.microsoft.com/office/drawing/2014/main" id="{DCEF146E-0197-4229-885A-6AA9E017138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4667" y="0"/>
            <a:ext cx="10342665" cy="6858000"/>
          </a:xfrm>
          <a:prstGeom prst="rect">
            <a:avLst/>
          </a:prstGeom>
        </p:spPr>
      </p:pic>
    </p:spTree>
    <p:extLst>
      <p:ext uri="{BB962C8B-B14F-4D97-AF65-F5344CB8AC3E}">
        <p14:creationId xmlns:p14="http://schemas.microsoft.com/office/powerpoint/2010/main" val="28005712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p:txBody>
          <a:bodyPr/>
          <a:lstStyle/>
          <a:p>
            <a:r>
              <a:rPr lang="en-US"/>
              <a:t>Memories</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15</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pic>
        <p:nvPicPr>
          <p:cNvPr id="5" name="Picture Placeholder 4" descr="A close up of a computer chip&#10;&#10;Description automatically generated">
            <a:extLst>
              <a:ext uri="{FF2B5EF4-FFF2-40B4-BE49-F238E27FC236}">
                <a16:creationId xmlns:a16="http://schemas.microsoft.com/office/drawing/2014/main" id="{EBE83D25-99D2-00D7-BC8A-92BA1C6A61FC}"/>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3376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F3C2E-B076-4F7F-93C7-6FCEC15D5358}"/>
              </a:ext>
            </a:extLst>
          </p:cNvPr>
          <p:cNvSpPr>
            <a:spLocks noGrp="1"/>
          </p:cNvSpPr>
          <p:nvPr>
            <p:ph type="title"/>
          </p:nvPr>
        </p:nvSpPr>
        <p:spPr/>
        <p:txBody>
          <a:bodyPr/>
          <a:lstStyle/>
          <a:p>
            <a:r>
              <a:rPr lang="en-US" dirty="0"/>
              <a:t>Memory types</a:t>
            </a:r>
          </a:p>
        </p:txBody>
      </p:sp>
      <p:sp>
        <p:nvSpPr>
          <p:cNvPr id="6" name="Text Placeholder 5"/>
          <p:cNvSpPr>
            <a:spLocks noGrp="1"/>
          </p:cNvSpPr>
          <p:nvPr>
            <p:ph type="body" sz="quarter" idx="10"/>
          </p:nvPr>
        </p:nvSpPr>
        <p:spPr/>
        <p:txBody>
          <a:bodyPr>
            <a:normAutofit/>
          </a:bodyPr>
          <a:lstStyle/>
          <a:p>
            <a:r>
              <a:rPr lang="en-US" sz="2600" dirty="0"/>
              <a:t>Volatile storage</a:t>
            </a:r>
          </a:p>
          <a:p>
            <a:pPr lvl="1"/>
            <a:r>
              <a:rPr lang="en-US" sz="2400" dirty="0"/>
              <a:t>Registers</a:t>
            </a:r>
          </a:p>
          <a:p>
            <a:pPr lvl="1"/>
            <a:r>
              <a:rPr lang="en-US" sz="2400" dirty="0"/>
              <a:t>RAM: random-access memory</a:t>
            </a:r>
          </a:p>
          <a:p>
            <a:pPr lvl="2"/>
            <a:r>
              <a:rPr lang="en-US" sz="2200" dirty="0"/>
              <a:t>SRAM: static RAM</a:t>
            </a:r>
          </a:p>
          <a:p>
            <a:pPr lvl="2"/>
            <a:r>
              <a:rPr lang="en-US" sz="2200" dirty="0"/>
              <a:t>DRAM: dynamic RAM</a:t>
            </a:r>
          </a:p>
          <a:p>
            <a:pPr lvl="3"/>
            <a:endParaRPr lang="en-US" sz="2000" dirty="0"/>
          </a:p>
          <a:p>
            <a:r>
              <a:rPr lang="en-US" sz="2600" dirty="0"/>
              <a:t>Non-volatile / Persistent storage</a:t>
            </a:r>
          </a:p>
          <a:p>
            <a:pPr lvl="1"/>
            <a:r>
              <a:rPr lang="en-US" sz="2400" dirty="0"/>
              <a:t>ROM: read-only memory</a:t>
            </a:r>
          </a:p>
          <a:p>
            <a:pPr lvl="1"/>
            <a:r>
              <a:rPr lang="en-US" sz="2400" dirty="0"/>
              <a:t>EEPROM: electrically erasable programmable ROM</a:t>
            </a:r>
          </a:p>
          <a:p>
            <a:pPr lvl="2"/>
            <a:r>
              <a:rPr lang="en-US" sz="2200" dirty="0"/>
              <a:t>slower write, faster erase, byte oriented</a:t>
            </a:r>
          </a:p>
          <a:p>
            <a:pPr lvl="1"/>
            <a:r>
              <a:rPr lang="en-US" sz="2400" dirty="0"/>
              <a:t>Flash: “modern EEPROM”</a:t>
            </a:r>
          </a:p>
          <a:p>
            <a:pPr lvl="2"/>
            <a:r>
              <a:rPr lang="en-US" sz="2200" dirty="0"/>
              <a:t>faster write, slower erase, block oriented, more compact (cheaper)</a:t>
            </a:r>
          </a:p>
        </p:txBody>
      </p:sp>
    </p:spTree>
    <p:extLst>
      <p:ext uri="{BB962C8B-B14F-4D97-AF65-F5344CB8AC3E}">
        <p14:creationId xmlns:p14="http://schemas.microsoft.com/office/powerpoint/2010/main" val="9780210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GPIO</a:t>
            </a:r>
            <a:br>
              <a:rPr lang="en-US" dirty="0"/>
            </a:br>
            <a:r>
              <a:rPr lang="en-US" dirty="0"/>
              <a:t>General Purpose Input Output</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17</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87613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E4D6-A87C-B2C4-89CC-DE695B1B556E}"/>
              </a:ext>
            </a:extLst>
          </p:cNvPr>
          <p:cNvSpPr>
            <a:spLocks noGrp="1"/>
          </p:cNvSpPr>
          <p:nvPr>
            <p:ph type="title"/>
          </p:nvPr>
        </p:nvSpPr>
        <p:spPr/>
        <p:txBody>
          <a:bodyPr/>
          <a:lstStyle/>
          <a:p>
            <a:r>
              <a:rPr lang="en-US" dirty="0"/>
              <a:t>How does GPIO work internally?</a:t>
            </a:r>
          </a:p>
        </p:txBody>
      </p:sp>
      <p:sp>
        <p:nvSpPr>
          <p:cNvPr id="3" name="Text Placeholder 2">
            <a:extLst>
              <a:ext uri="{FF2B5EF4-FFF2-40B4-BE49-F238E27FC236}">
                <a16:creationId xmlns:a16="http://schemas.microsoft.com/office/drawing/2014/main" id="{6FE9F177-A562-0D03-E7FE-339A24A2795B}"/>
              </a:ext>
            </a:extLst>
          </p:cNvPr>
          <p:cNvSpPr>
            <a:spLocks noGrp="1"/>
          </p:cNvSpPr>
          <p:nvPr>
            <p:ph type="body" sz="quarter" idx="10"/>
          </p:nvPr>
        </p:nvSpPr>
        <p:spPr>
          <a:xfrm>
            <a:off x="394774" y="1153266"/>
            <a:ext cx="7398598" cy="4962307"/>
          </a:xfrm>
        </p:spPr>
        <p:txBody>
          <a:bodyPr>
            <a:normAutofit/>
          </a:bodyPr>
          <a:lstStyle/>
          <a:p>
            <a:r>
              <a:rPr lang="en-US" b="0" i="0" dirty="0">
                <a:effectLst/>
                <a:latin typeface="+mn-lt"/>
              </a:rPr>
              <a:t>A GPIO pin consists of an input buffer, an output buffer and an ENABLE pin. The value provided at the ENABLE pin decides whether the GPIO would work either as an input or an output.</a:t>
            </a:r>
          </a:p>
          <a:p>
            <a:pPr algn="l"/>
            <a:r>
              <a:rPr lang="en-US" b="0" i="0" dirty="0">
                <a:effectLst/>
                <a:latin typeface="+mn-lt"/>
              </a:rPr>
              <a:t>The internal circuitry of the buffer is a simple CMOS logic circuit. It has a PMOS transistor connected to the +</a:t>
            </a:r>
            <a:r>
              <a:rPr lang="en-US" b="0" i="0" dirty="0" err="1">
                <a:effectLst/>
                <a:latin typeface="+mn-lt"/>
              </a:rPr>
              <a:t>Vcc</a:t>
            </a:r>
            <a:r>
              <a:rPr lang="en-US" b="0" i="0" dirty="0">
                <a:effectLst/>
                <a:latin typeface="+mn-lt"/>
              </a:rPr>
              <a:t> and an NMOS transistor connected to the ground as shown in fig. 4. When the ENABLE pin set to </a:t>
            </a:r>
            <a:r>
              <a:rPr lang="en-US" dirty="0">
                <a:latin typeface="+mn-lt"/>
              </a:rPr>
              <a:t>0</a:t>
            </a:r>
            <a:r>
              <a:rPr lang="en-US" b="0" i="0" dirty="0">
                <a:effectLst/>
                <a:latin typeface="+mn-lt"/>
              </a:rPr>
              <a:t>, the output buffer is enabled and when it is set to 1, the input buffer is enabled.</a:t>
            </a:r>
          </a:p>
          <a:p>
            <a:pPr algn="l"/>
            <a:r>
              <a:rPr lang="en-US" b="0" i="0" dirty="0">
                <a:effectLst/>
                <a:latin typeface="+mn-lt"/>
              </a:rPr>
              <a:t>ENABLE.[0] = 0 – The Pin functions as </a:t>
            </a:r>
            <a:r>
              <a:rPr lang="en-US" b="1" i="0" dirty="0">
                <a:effectLst/>
                <a:latin typeface="+mn-lt"/>
              </a:rPr>
              <a:t>OUTPUT</a:t>
            </a:r>
            <a:r>
              <a:rPr lang="en-US" b="0" i="0" dirty="0">
                <a:effectLst/>
                <a:latin typeface="+mn-lt"/>
              </a:rPr>
              <a:t> pin.</a:t>
            </a:r>
          </a:p>
          <a:p>
            <a:pPr algn="l"/>
            <a:r>
              <a:rPr lang="en-US" b="0" i="0" dirty="0">
                <a:effectLst/>
                <a:latin typeface="+mn-lt"/>
              </a:rPr>
              <a:t>ENABLE.[0] = 1 – The Pin functions as </a:t>
            </a:r>
            <a:r>
              <a:rPr lang="en-US" b="1" i="0" dirty="0">
                <a:effectLst/>
                <a:latin typeface="+mn-lt"/>
              </a:rPr>
              <a:t>INPUT</a:t>
            </a:r>
            <a:r>
              <a:rPr lang="en-US" b="0" i="0" dirty="0">
                <a:effectLst/>
                <a:latin typeface="+mn-lt"/>
              </a:rPr>
              <a:t> pin.</a:t>
            </a:r>
          </a:p>
          <a:p>
            <a:endParaRPr lang="en-US" dirty="0">
              <a:latin typeface="+mn-lt"/>
            </a:endParaRPr>
          </a:p>
        </p:txBody>
      </p:sp>
      <p:pic>
        <p:nvPicPr>
          <p:cNvPr id="1032" name="Picture 8">
            <a:extLst>
              <a:ext uri="{FF2B5EF4-FFF2-40B4-BE49-F238E27FC236}">
                <a16:creationId xmlns:a16="http://schemas.microsoft.com/office/drawing/2014/main" id="{C3E5C9A7-0C12-D7B8-4D3F-F4BA3D4DB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29601" y="2266013"/>
            <a:ext cx="3221372" cy="232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67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5841-9500-FA76-F9FD-C2B5E3FDE512}"/>
              </a:ext>
            </a:extLst>
          </p:cNvPr>
          <p:cNvSpPr>
            <a:spLocks noGrp="1"/>
          </p:cNvSpPr>
          <p:nvPr>
            <p:ph type="title"/>
          </p:nvPr>
        </p:nvSpPr>
        <p:spPr/>
        <p:txBody>
          <a:bodyPr>
            <a:normAutofit fontScale="90000"/>
          </a:bodyPr>
          <a:lstStyle/>
          <a:p>
            <a:r>
              <a:rPr lang="en-US"/>
              <a:t>GPIO Modes</a:t>
            </a:r>
            <a:br>
              <a:rPr lang="en-US"/>
            </a:br>
            <a:endParaRPr lang="en-US"/>
          </a:p>
        </p:txBody>
      </p:sp>
      <p:sp>
        <p:nvSpPr>
          <p:cNvPr id="3" name="Text Placeholder 2">
            <a:extLst>
              <a:ext uri="{FF2B5EF4-FFF2-40B4-BE49-F238E27FC236}">
                <a16:creationId xmlns:a16="http://schemas.microsoft.com/office/drawing/2014/main" id="{A72EF01D-569C-A606-2DC6-118EB59AB55B}"/>
              </a:ext>
            </a:extLst>
          </p:cNvPr>
          <p:cNvSpPr>
            <a:spLocks noGrp="1"/>
          </p:cNvSpPr>
          <p:nvPr>
            <p:ph type="body" sz="quarter" idx="10"/>
          </p:nvPr>
        </p:nvSpPr>
        <p:spPr/>
        <p:txBody>
          <a:bodyPr>
            <a:normAutofit/>
          </a:bodyPr>
          <a:lstStyle/>
          <a:p>
            <a:r>
              <a:rPr lang="en-US" dirty="0"/>
              <a:t>The GPIO can be configured either to send data from the processor to an output device or receive data from an input device and send it to the processor. But most of the GPIO’s in microcontrollers support additional functionalities; they function as an I/O pin of other peripherals for </a:t>
            </a:r>
            <a:r>
              <a:rPr lang="en-US" dirty="0" err="1"/>
              <a:t>eg.</a:t>
            </a:r>
            <a:r>
              <a:rPr lang="en-US" dirty="0"/>
              <a:t> Tx pin UART, MOSI pin of SPI, etc. This feature of the controller is called Alternate functionality. The ability to exhibit different functionality by the GPIO is referred to as GPIO modes.</a:t>
            </a:r>
          </a:p>
          <a:p>
            <a:endParaRPr lang="en-US" dirty="0"/>
          </a:p>
          <a:p>
            <a:r>
              <a:rPr lang="en-US" dirty="0"/>
              <a:t>Similarly, GPIO pins in most microcontrollers can be configured for 4 types of GPIO modes which are:</a:t>
            </a:r>
          </a:p>
          <a:p>
            <a:pPr marL="628650" lvl="1" indent="-457200">
              <a:buFont typeface="+mj-lt"/>
              <a:buAutoNum type="arabicPeriod"/>
            </a:pPr>
            <a:r>
              <a:rPr lang="en-US" dirty="0"/>
              <a:t>Input Mode:</a:t>
            </a:r>
          </a:p>
          <a:p>
            <a:pPr marL="628650" lvl="1" indent="-457200">
              <a:buFont typeface="+mj-lt"/>
              <a:buAutoNum type="arabicPeriod"/>
            </a:pPr>
            <a:r>
              <a:rPr lang="en-US" dirty="0"/>
              <a:t>Output Mode</a:t>
            </a:r>
          </a:p>
          <a:p>
            <a:pPr marL="628650" lvl="1" indent="-457200">
              <a:buFont typeface="+mj-lt"/>
              <a:buAutoNum type="arabicPeriod"/>
            </a:pPr>
            <a:r>
              <a:rPr lang="en-US" dirty="0"/>
              <a:t>Analog Mode</a:t>
            </a:r>
          </a:p>
          <a:p>
            <a:pPr marL="628650" lvl="1" indent="-457200">
              <a:buFont typeface="+mj-lt"/>
              <a:buAutoNum type="arabicPeriod"/>
            </a:pPr>
            <a:r>
              <a:rPr lang="en-US" dirty="0"/>
              <a:t>Alternate function Mod</a:t>
            </a:r>
          </a:p>
        </p:txBody>
      </p:sp>
    </p:spTree>
    <p:extLst>
      <p:ext uri="{BB962C8B-B14F-4D97-AF65-F5344CB8AC3E}">
        <p14:creationId xmlns:p14="http://schemas.microsoft.com/office/powerpoint/2010/main" val="7601043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a:latin typeface="+mj-lt"/>
              </a:rPr>
              <a:t>WHO AM I</a:t>
            </a: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a:xfrm>
            <a:off x="394774" y="1153266"/>
            <a:ext cx="5843188" cy="4667249"/>
          </a:xfrm>
        </p:spPr>
        <p:txBody>
          <a:bodyPr/>
          <a:lstStyle/>
          <a:p>
            <a:r>
              <a:rPr lang="en-US" b="1" dirty="0">
                <a:latin typeface="+mn-lt"/>
              </a:rPr>
              <a:t>Toader Mihai	</a:t>
            </a:r>
          </a:p>
          <a:p>
            <a:r>
              <a:rPr lang="en-US" b="1" dirty="0">
                <a:latin typeface="+mn-lt"/>
              </a:rPr>
              <a:t>Test Architect </a:t>
            </a:r>
            <a:r>
              <a:rPr lang="en-US" dirty="0">
                <a:latin typeface="+mn-lt"/>
              </a:rPr>
              <a:t>for Secure Software in NXP where I am leading a team for cryptographic testing (</a:t>
            </a:r>
            <a:r>
              <a:rPr lang="en-US" dirty="0"/>
              <a:t>5</a:t>
            </a:r>
            <a:r>
              <a:rPr lang="en-US" dirty="0">
                <a:latin typeface="+mn-lt"/>
              </a:rPr>
              <a:t> years)</a:t>
            </a:r>
          </a:p>
          <a:p>
            <a:r>
              <a:rPr lang="en-US" b="1" dirty="0">
                <a:latin typeface="+mn-lt"/>
              </a:rPr>
              <a:t>Firmware Engineer </a:t>
            </a:r>
            <a:r>
              <a:rPr lang="en-US" dirty="0">
                <a:latin typeface="+mn-lt"/>
              </a:rPr>
              <a:t>for BTL medical devices(1 year)</a:t>
            </a:r>
          </a:p>
          <a:p>
            <a:r>
              <a:rPr lang="en-US" b="1" dirty="0">
                <a:latin typeface="+mn-lt"/>
              </a:rPr>
              <a:t>System Engineer </a:t>
            </a:r>
            <a:r>
              <a:rPr lang="en-US" dirty="0">
                <a:latin typeface="+mn-lt"/>
              </a:rPr>
              <a:t>for Infineon for Smart Cards(4 years)</a:t>
            </a:r>
          </a:p>
          <a:p>
            <a:r>
              <a:rPr lang="en-US" b="1" dirty="0">
                <a:latin typeface="+mn-lt"/>
              </a:rPr>
              <a:t>Product Engineer </a:t>
            </a:r>
            <a:r>
              <a:rPr lang="en-US" dirty="0">
                <a:latin typeface="+mn-lt"/>
              </a:rPr>
              <a:t>for Infineon in Body Power (2 years)</a:t>
            </a:r>
          </a:p>
          <a:p>
            <a:r>
              <a:rPr lang="en-US" dirty="0">
                <a:latin typeface="+mn-lt"/>
              </a:rPr>
              <a:t>Graduated ETTI, Applied Electronics Bachelor and Advanced Electronics Masters</a:t>
            </a:r>
          </a:p>
          <a:p>
            <a:endParaRPr lang="en-US" dirty="0">
              <a:latin typeface="+mn-lt"/>
            </a:endParaRPr>
          </a:p>
        </p:txBody>
      </p:sp>
      <p:pic>
        <p:nvPicPr>
          <p:cNvPr id="8" name="Picture 7">
            <a:extLst>
              <a:ext uri="{FF2B5EF4-FFF2-40B4-BE49-F238E27FC236}">
                <a16:creationId xmlns:a16="http://schemas.microsoft.com/office/drawing/2014/main" id="{73EB9A92-4687-95BC-657D-8CD0597F6509}"/>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36883" y="851769"/>
            <a:ext cx="4587896" cy="4968745"/>
          </a:xfrm>
          <a:prstGeom prst="rect">
            <a:avLst/>
          </a:prstGeom>
          <a:noFill/>
          <a:ln>
            <a:noFill/>
          </a:ln>
        </p:spPr>
      </p:pic>
    </p:spTree>
    <p:extLst>
      <p:ext uri="{BB962C8B-B14F-4D97-AF65-F5344CB8AC3E}">
        <p14:creationId xmlns:p14="http://schemas.microsoft.com/office/powerpoint/2010/main" val="30345720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8DBE-5C6B-FB23-53A7-3C6471049D72}"/>
              </a:ext>
            </a:extLst>
          </p:cNvPr>
          <p:cNvSpPr>
            <a:spLocks noGrp="1"/>
          </p:cNvSpPr>
          <p:nvPr>
            <p:ph type="title"/>
          </p:nvPr>
        </p:nvSpPr>
        <p:spPr/>
        <p:txBody>
          <a:bodyPr/>
          <a:lstStyle/>
          <a:p>
            <a:r>
              <a:rPr lang="en-US" b="1" i="0" dirty="0">
                <a:effectLst/>
              </a:rPr>
              <a:t>Input Mode</a:t>
            </a:r>
            <a:endParaRPr lang="en-US" dirty="0"/>
          </a:p>
        </p:txBody>
      </p:sp>
      <p:sp>
        <p:nvSpPr>
          <p:cNvPr id="3" name="Text Placeholder 2">
            <a:extLst>
              <a:ext uri="{FF2B5EF4-FFF2-40B4-BE49-F238E27FC236}">
                <a16:creationId xmlns:a16="http://schemas.microsoft.com/office/drawing/2014/main" id="{26A1A4CC-A46C-4BBA-1DD0-78568E28F52D}"/>
              </a:ext>
            </a:extLst>
          </p:cNvPr>
          <p:cNvSpPr>
            <a:spLocks noGrp="1"/>
          </p:cNvSpPr>
          <p:nvPr>
            <p:ph type="body" sz="quarter" idx="10"/>
          </p:nvPr>
        </p:nvSpPr>
        <p:spPr>
          <a:xfrm>
            <a:off x="394774" y="1153266"/>
            <a:ext cx="11425752" cy="5028459"/>
          </a:xfrm>
        </p:spPr>
        <p:txBody>
          <a:bodyPr>
            <a:normAutofit fontScale="92500" lnSpcReduction="20000"/>
          </a:bodyPr>
          <a:lstStyle/>
          <a:p>
            <a:pPr algn="l"/>
            <a:r>
              <a:rPr lang="en-US" b="0" i="0" dirty="0">
                <a:effectLst/>
                <a:latin typeface="+mn-lt"/>
              </a:rPr>
              <a:t>In input mode, the data is received from an external </a:t>
            </a:r>
            <a:r>
              <a:rPr lang="ro-RO" dirty="0">
                <a:latin typeface="+mn-lt"/>
              </a:rPr>
              <a:t>source, this would mean reading High or Low level.</a:t>
            </a:r>
            <a:endParaRPr lang="ro-RO" b="0" i="0" dirty="0">
              <a:effectLst/>
              <a:latin typeface="+mn-lt"/>
            </a:endParaRPr>
          </a:p>
          <a:p>
            <a:pPr algn="l"/>
            <a:r>
              <a:rPr lang="en-US" b="0" i="0" dirty="0">
                <a:effectLst/>
                <a:latin typeface="+mn-lt"/>
              </a:rPr>
              <a:t>The input mode can be configured for 3 configurations which are:</a:t>
            </a:r>
          </a:p>
          <a:p>
            <a:pPr lvl="1">
              <a:buFont typeface="+mj-lt"/>
              <a:buAutoNum type="arabicPeriod"/>
            </a:pPr>
            <a:r>
              <a:rPr lang="en-US" b="0" i="0" dirty="0">
                <a:effectLst/>
                <a:latin typeface="+mn-lt"/>
              </a:rPr>
              <a:t>Pull-Up</a:t>
            </a:r>
          </a:p>
          <a:p>
            <a:pPr lvl="1">
              <a:buFont typeface="+mj-lt"/>
              <a:buAutoNum type="arabicPeriod"/>
            </a:pPr>
            <a:r>
              <a:rPr lang="en-US" b="0" i="0" dirty="0">
                <a:effectLst/>
                <a:latin typeface="+mn-lt"/>
              </a:rPr>
              <a:t>Pull-down</a:t>
            </a:r>
          </a:p>
          <a:p>
            <a:pPr lvl="1">
              <a:buFont typeface="+mj-lt"/>
              <a:buAutoNum type="arabicPeriod"/>
            </a:pPr>
            <a:r>
              <a:rPr lang="en-US" b="0" i="0" dirty="0">
                <a:effectLst/>
                <a:latin typeface="+mn-lt"/>
              </a:rPr>
              <a:t>Floating point</a:t>
            </a:r>
          </a:p>
          <a:p>
            <a:pPr algn="l">
              <a:buFont typeface="+mj-lt"/>
              <a:buAutoNum type="arabicPeriod"/>
            </a:pPr>
            <a:endParaRPr lang="en-US" b="0" i="0" dirty="0">
              <a:effectLst/>
              <a:latin typeface="+mn-lt"/>
            </a:endParaRPr>
          </a:p>
          <a:p>
            <a:pPr marL="0" indent="0">
              <a:buNone/>
            </a:pPr>
            <a:r>
              <a:rPr lang="en-US" sz="2400" b="1" dirty="0">
                <a:latin typeface="+mj-lt"/>
              </a:rPr>
              <a:t>Floating point</a:t>
            </a:r>
          </a:p>
          <a:p>
            <a:pPr algn="just">
              <a:lnSpc>
                <a:spcPct val="110000"/>
              </a:lnSpc>
            </a:pPr>
            <a:r>
              <a:rPr lang="en-US" sz="2100" kern="0" dirty="0">
                <a:latin typeface="+mn-lt"/>
              </a:rPr>
              <a:t>This state is called a HIGH impedance state, indeterminate state or high Z-state wherein the pin toggles between HIGH and LOW induced by the external noise. Here basically the pin is not connected to either to the +</a:t>
            </a:r>
            <a:r>
              <a:rPr lang="en-US" sz="2100" kern="0" dirty="0" err="1">
                <a:latin typeface="+mn-lt"/>
              </a:rPr>
              <a:t>Vcc</a:t>
            </a:r>
            <a:r>
              <a:rPr lang="en-US" sz="2100" kern="0" dirty="0">
                <a:latin typeface="+mn-lt"/>
              </a:rPr>
              <a:t> or the GND. </a:t>
            </a:r>
          </a:p>
          <a:p>
            <a:pPr algn="just">
              <a:lnSpc>
                <a:spcPct val="110000"/>
              </a:lnSpc>
            </a:pPr>
            <a:r>
              <a:rPr lang="en-US" sz="2100" kern="0" dirty="0">
                <a:latin typeface="+mn-lt"/>
              </a:rPr>
              <a:t>Whenever a GPIO pin is not in use, it is basically in an input state with a High Impedance state. It is recommended to keep the unused pins in either pull-up or pull-down state to avoid leakage of current.</a:t>
            </a:r>
          </a:p>
          <a:p>
            <a:pPr algn="just">
              <a:lnSpc>
                <a:spcPct val="110000"/>
              </a:lnSpc>
            </a:pPr>
            <a:r>
              <a:rPr lang="en-US" sz="2100" kern="0" dirty="0">
                <a:latin typeface="+mn-lt"/>
              </a:rPr>
              <a:t>To avoid this HIGH impedance state, a pull-up or a pull-down register is introduced. Let us see what is the pull-up/pull-down configuration.</a:t>
            </a:r>
          </a:p>
        </p:txBody>
      </p:sp>
      <p:sp>
        <p:nvSpPr>
          <p:cNvPr id="4" name="Text Placeholder 2">
            <a:extLst>
              <a:ext uri="{FF2B5EF4-FFF2-40B4-BE49-F238E27FC236}">
                <a16:creationId xmlns:a16="http://schemas.microsoft.com/office/drawing/2014/main" id="{BDC3C0EE-F905-4C92-8ADD-6200A2431780}"/>
              </a:ext>
            </a:extLst>
          </p:cNvPr>
          <p:cNvSpPr txBox="1">
            <a:spLocks/>
          </p:cNvSpPr>
          <p:nvPr/>
        </p:nvSpPr>
        <p:spPr>
          <a:xfrm>
            <a:off x="394774" y="1153266"/>
            <a:ext cx="5141960"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endParaRPr lang="en-US" sz="1800" kern="0"/>
          </a:p>
        </p:txBody>
      </p:sp>
    </p:spTree>
    <p:extLst>
      <p:ext uri="{BB962C8B-B14F-4D97-AF65-F5344CB8AC3E}">
        <p14:creationId xmlns:p14="http://schemas.microsoft.com/office/powerpoint/2010/main" val="19054356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D232-B195-4825-3958-6AFB333BFF04}"/>
              </a:ext>
            </a:extLst>
          </p:cNvPr>
          <p:cNvSpPr>
            <a:spLocks noGrp="1"/>
          </p:cNvSpPr>
          <p:nvPr>
            <p:ph type="title"/>
          </p:nvPr>
        </p:nvSpPr>
        <p:spPr/>
        <p:txBody>
          <a:bodyPr/>
          <a:lstStyle/>
          <a:p>
            <a:r>
              <a:rPr lang="en-US" b="1" i="0" dirty="0">
                <a:solidFill>
                  <a:srgbClr val="393939"/>
                </a:solidFill>
                <a:effectLst/>
              </a:rPr>
              <a:t>Floating point</a:t>
            </a:r>
            <a:endParaRPr lang="en-US" dirty="0"/>
          </a:p>
        </p:txBody>
      </p:sp>
      <p:sp>
        <p:nvSpPr>
          <p:cNvPr id="7" name="TextBox 6">
            <a:extLst>
              <a:ext uri="{FF2B5EF4-FFF2-40B4-BE49-F238E27FC236}">
                <a16:creationId xmlns:a16="http://schemas.microsoft.com/office/drawing/2014/main" id="{04FDCC37-B168-2FDF-6B34-0A4F081398FF}"/>
              </a:ext>
            </a:extLst>
          </p:cNvPr>
          <p:cNvSpPr txBox="1"/>
          <p:nvPr/>
        </p:nvSpPr>
        <p:spPr>
          <a:xfrm>
            <a:off x="394774" y="1153266"/>
            <a:ext cx="5053526" cy="2031325"/>
          </a:xfrm>
          <a:prstGeom prst="rect">
            <a:avLst/>
          </a:prstGeom>
          <a:noFill/>
        </p:spPr>
        <p:txBody>
          <a:bodyPr wrap="square">
            <a:spAutoFit/>
          </a:bodyPr>
          <a:lstStyle/>
          <a:p>
            <a:pPr algn="l"/>
            <a:r>
              <a:rPr lang="en-US" b="1" i="0" dirty="0">
                <a:solidFill>
                  <a:srgbClr val="393939"/>
                </a:solidFill>
                <a:effectLst/>
                <a:latin typeface="+mn-lt"/>
              </a:rPr>
              <a:t>Pull-Up</a:t>
            </a:r>
          </a:p>
          <a:p>
            <a:pPr algn="just"/>
            <a:r>
              <a:rPr lang="en-US" b="0" i="0" dirty="0">
                <a:solidFill>
                  <a:srgbClr val="393939"/>
                </a:solidFill>
                <a:effectLst/>
                <a:latin typeface="+mn-lt"/>
              </a:rPr>
              <a:t>If the input is configured for internal pull-up, then the state will be HIGH unless an external pull-down register is used. This avoids the HIGH impedance state. The </a:t>
            </a:r>
            <a:r>
              <a:rPr lang="en-US" dirty="0">
                <a:solidFill>
                  <a:srgbClr val="393939"/>
                </a:solidFill>
                <a:latin typeface="+mn-lt"/>
              </a:rPr>
              <a:t>figure below</a:t>
            </a:r>
            <a:r>
              <a:rPr lang="en-US" b="0" i="0" dirty="0">
                <a:solidFill>
                  <a:srgbClr val="393939"/>
                </a:solidFill>
                <a:effectLst/>
                <a:latin typeface="+mn-lt"/>
              </a:rPr>
              <a:t> shows the pull-up register connected to the input buffer.</a:t>
            </a:r>
          </a:p>
        </p:txBody>
      </p:sp>
      <p:sp>
        <p:nvSpPr>
          <p:cNvPr id="15" name="TextBox 14">
            <a:extLst>
              <a:ext uri="{FF2B5EF4-FFF2-40B4-BE49-F238E27FC236}">
                <a16:creationId xmlns:a16="http://schemas.microsoft.com/office/drawing/2014/main" id="{7058BF06-62DC-117D-5BCD-3829CF5698C3}"/>
              </a:ext>
            </a:extLst>
          </p:cNvPr>
          <p:cNvSpPr txBox="1"/>
          <p:nvPr/>
        </p:nvSpPr>
        <p:spPr>
          <a:xfrm>
            <a:off x="6327397" y="1153266"/>
            <a:ext cx="4712516" cy="2031325"/>
          </a:xfrm>
          <a:prstGeom prst="rect">
            <a:avLst/>
          </a:prstGeom>
          <a:noFill/>
        </p:spPr>
        <p:txBody>
          <a:bodyPr wrap="square">
            <a:spAutoFit/>
          </a:bodyPr>
          <a:lstStyle/>
          <a:p>
            <a:pPr algn="just"/>
            <a:r>
              <a:rPr lang="en-US" b="1" i="0" dirty="0">
                <a:solidFill>
                  <a:srgbClr val="393939"/>
                </a:solidFill>
                <a:effectLst/>
                <a:latin typeface="+mn-lt"/>
              </a:rPr>
              <a:t>Pull-down</a:t>
            </a:r>
          </a:p>
          <a:p>
            <a:pPr algn="just"/>
            <a:r>
              <a:rPr lang="en-US" b="0" i="0" dirty="0">
                <a:solidFill>
                  <a:srgbClr val="393939"/>
                </a:solidFill>
                <a:effectLst/>
                <a:latin typeface="+mn-lt"/>
              </a:rPr>
              <a:t>If the input is configured for pull-down, then the state will be LOW unless an external pull-up register is used. This avoids the HIGH impedance state. The </a:t>
            </a:r>
            <a:r>
              <a:rPr lang="en-US" dirty="0">
                <a:solidFill>
                  <a:srgbClr val="393939"/>
                </a:solidFill>
                <a:latin typeface="+mn-lt"/>
              </a:rPr>
              <a:t>figure below s</a:t>
            </a:r>
            <a:r>
              <a:rPr lang="en-US" b="0" i="0" dirty="0">
                <a:solidFill>
                  <a:srgbClr val="393939"/>
                </a:solidFill>
                <a:effectLst/>
                <a:latin typeface="+mn-lt"/>
              </a:rPr>
              <a:t>hows the pull-down register configuration.</a:t>
            </a:r>
          </a:p>
        </p:txBody>
      </p:sp>
      <p:pic>
        <p:nvPicPr>
          <p:cNvPr id="3084" name="Picture 12" descr="Pull-up resistor - Wikipedia">
            <a:extLst>
              <a:ext uri="{FF2B5EF4-FFF2-40B4-BE49-F238E27FC236}">
                <a16:creationId xmlns:a16="http://schemas.microsoft.com/office/drawing/2014/main" id="{AB37D6F6-184C-FE54-5EAF-A01288AA53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200"/>
          <a:stretch/>
        </p:blipFill>
        <p:spPr bwMode="auto">
          <a:xfrm>
            <a:off x="1489455" y="3113933"/>
            <a:ext cx="3187425" cy="31109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Pull-up resistor - Wikipedia">
            <a:extLst>
              <a:ext uri="{FF2B5EF4-FFF2-40B4-BE49-F238E27FC236}">
                <a16:creationId xmlns:a16="http://schemas.microsoft.com/office/drawing/2014/main" id="{93FB2C3A-263A-DF2F-8150-411E96BCCD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000"/>
          <a:stretch/>
        </p:blipFill>
        <p:spPr bwMode="auto">
          <a:xfrm>
            <a:off x="7092885" y="3184591"/>
            <a:ext cx="3174416" cy="3110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9199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FEE1-FA1E-1E61-2025-112E8BE26050}"/>
              </a:ext>
            </a:extLst>
          </p:cNvPr>
          <p:cNvSpPr>
            <a:spLocks noGrp="1"/>
          </p:cNvSpPr>
          <p:nvPr>
            <p:ph type="title"/>
          </p:nvPr>
        </p:nvSpPr>
        <p:spPr/>
        <p:txBody>
          <a:bodyPr/>
          <a:lstStyle/>
          <a:p>
            <a:r>
              <a:rPr lang="en-US" b="1" i="0" dirty="0">
                <a:solidFill>
                  <a:srgbClr val="393939"/>
                </a:solidFill>
                <a:effectLst/>
              </a:rPr>
              <a:t>Output Mode</a:t>
            </a:r>
            <a:endParaRPr lang="en-US" dirty="0"/>
          </a:p>
        </p:txBody>
      </p:sp>
      <p:sp>
        <p:nvSpPr>
          <p:cNvPr id="3" name="Text Placeholder 2">
            <a:extLst>
              <a:ext uri="{FF2B5EF4-FFF2-40B4-BE49-F238E27FC236}">
                <a16:creationId xmlns:a16="http://schemas.microsoft.com/office/drawing/2014/main" id="{431E4960-4AC6-1BC6-DB4E-9AC79228F418}"/>
              </a:ext>
            </a:extLst>
          </p:cNvPr>
          <p:cNvSpPr>
            <a:spLocks noGrp="1"/>
          </p:cNvSpPr>
          <p:nvPr>
            <p:ph type="body" sz="quarter" idx="10"/>
          </p:nvPr>
        </p:nvSpPr>
        <p:spPr>
          <a:xfrm>
            <a:off x="406425" y="943716"/>
            <a:ext cx="5701226" cy="4667249"/>
          </a:xfrm>
        </p:spPr>
        <p:txBody>
          <a:bodyPr>
            <a:normAutofit/>
          </a:bodyPr>
          <a:lstStyle/>
          <a:p>
            <a:pPr marL="0" indent="0">
              <a:buNone/>
            </a:pPr>
            <a:r>
              <a:rPr lang="en-US" sz="1800" b="1" i="0" dirty="0">
                <a:solidFill>
                  <a:srgbClr val="393939"/>
                </a:solidFill>
                <a:effectLst/>
                <a:latin typeface="+mn-lt"/>
              </a:rPr>
              <a:t>Push-Pull</a:t>
            </a:r>
          </a:p>
          <a:p>
            <a:pPr marL="0" indent="0" algn="just">
              <a:buNone/>
            </a:pPr>
            <a:r>
              <a:rPr lang="en-US" sz="1800" b="0" i="0" dirty="0">
                <a:solidFill>
                  <a:srgbClr val="393939"/>
                </a:solidFill>
                <a:effectLst/>
                <a:latin typeface="+mn-lt"/>
              </a:rPr>
              <a:t>Here in this configuration, both NMOS and PMOS are ON/OFF to drive the output at an appropriate level. The top transistor (PMOS) is ON when the output has to drive HIGH state. The bottom transistor (NMOS) is ON when the output has to drive a LOW state. Push-pull mode is the default mode in output configuration.</a:t>
            </a:r>
            <a:endParaRPr lang="en-US" sz="1800" dirty="0">
              <a:latin typeface="+mn-lt"/>
            </a:endParaRPr>
          </a:p>
        </p:txBody>
      </p:sp>
      <p:pic>
        <p:nvPicPr>
          <p:cNvPr id="6146" name="Picture 2" descr="Open Drain Output vs. Push-Pull Output - Open4Tech">
            <a:extLst>
              <a:ext uri="{FF2B5EF4-FFF2-40B4-BE49-F238E27FC236}">
                <a16:creationId xmlns:a16="http://schemas.microsoft.com/office/drawing/2014/main" id="{280E9EC5-8E1E-1BFB-7407-38D6AA07C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75" y="3157539"/>
            <a:ext cx="4910138" cy="299601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E08968E8-03DD-727D-AA3A-E93D0801F30F}"/>
              </a:ext>
            </a:extLst>
          </p:cNvPr>
          <p:cNvSpPr txBox="1">
            <a:spLocks/>
          </p:cNvSpPr>
          <p:nvPr/>
        </p:nvSpPr>
        <p:spPr>
          <a:xfrm>
            <a:off x="6361088" y="943715"/>
            <a:ext cx="5224461" cy="466724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b="1" dirty="0">
                <a:solidFill>
                  <a:srgbClr val="393939"/>
                </a:solidFill>
              </a:rPr>
              <a:t>Open drain</a:t>
            </a:r>
          </a:p>
          <a:p>
            <a:pPr algn="just"/>
            <a:r>
              <a:rPr lang="en-US" sz="1800" dirty="0">
                <a:solidFill>
                  <a:srgbClr val="393939"/>
                </a:solidFill>
              </a:rPr>
              <a:t>In this configuration the PMOS transistor is not present, making the output to be in high impedance state. </a:t>
            </a:r>
          </a:p>
          <a:p>
            <a:pPr algn="just"/>
            <a:r>
              <a:rPr lang="en-US" sz="1800" dirty="0">
                <a:solidFill>
                  <a:srgbClr val="393939"/>
                </a:solidFill>
              </a:rPr>
              <a:t>This state is useless until a pull-up resistor either internal or external.</a:t>
            </a:r>
            <a:endParaRPr lang="en-US" sz="1800" dirty="0"/>
          </a:p>
        </p:txBody>
      </p:sp>
      <p:pic>
        <p:nvPicPr>
          <p:cNvPr id="6" name="Picture 2" descr="Open Drain Configuration : Circuit, Configuration, Advantages and Uses">
            <a:extLst>
              <a:ext uri="{FF2B5EF4-FFF2-40B4-BE49-F238E27FC236}">
                <a16:creationId xmlns:a16="http://schemas.microsoft.com/office/drawing/2014/main" id="{8D45D885-50D4-8ACA-9502-A627E9BBDE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8" t="-1146" r="8150" b="11582"/>
          <a:stretch/>
        </p:blipFill>
        <p:spPr bwMode="auto">
          <a:xfrm>
            <a:off x="7244530" y="3157539"/>
            <a:ext cx="3457575" cy="297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3422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8E64-147C-7D81-033E-964E3A054112}"/>
              </a:ext>
            </a:extLst>
          </p:cNvPr>
          <p:cNvSpPr>
            <a:spLocks noGrp="1"/>
          </p:cNvSpPr>
          <p:nvPr>
            <p:ph type="title"/>
          </p:nvPr>
        </p:nvSpPr>
        <p:spPr/>
        <p:txBody>
          <a:bodyPr/>
          <a:lstStyle/>
          <a:p>
            <a:r>
              <a:rPr lang="en-US" b="1" i="0" dirty="0">
                <a:solidFill>
                  <a:srgbClr val="393939"/>
                </a:solidFill>
                <a:effectLst/>
              </a:rPr>
              <a:t>Output Mode</a:t>
            </a:r>
            <a:endParaRPr lang="en-US" dirty="0"/>
          </a:p>
        </p:txBody>
      </p:sp>
      <p:sp>
        <p:nvSpPr>
          <p:cNvPr id="3" name="Text Placeholder 2">
            <a:extLst>
              <a:ext uri="{FF2B5EF4-FFF2-40B4-BE49-F238E27FC236}">
                <a16:creationId xmlns:a16="http://schemas.microsoft.com/office/drawing/2014/main" id="{C4A0711D-E3D8-2494-8848-12B3B68C29AB}"/>
              </a:ext>
            </a:extLst>
          </p:cNvPr>
          <p:cNvSpPr>
            <a:spLocks noGrp="1"/>
          </p:cNvSpPr>
          <p:nvPr>
            <p:ph type="body" sz="quarter" idx="10"/>
          </p:nvPr>
        </p:nvSpPr>
        <p:spPr/>
        <p:txBody>
          <a:bodyPr/>
          <a:lstStyle/>
          <a:p>
            <a:pPr marL="0" indent="0" algn="just">
              <a:buNone/>
            </a:pPr>
            <a:r>
              <a:rPr lang="en-US" b="1" i="0" dirty="0">
                <a:solidFill>
                  <a:srgbClr val="393939"/>
                </a:solidFill>
                <a:effectLst/>
                <a:latin typeface="+mn-lt"/>
              </a:rPr>
              <a:t>Analog Mode</a:t>
            </a:r>
          </a:p>
          <a:p>
            <a:pPr algn="just"/>
            <a:r>
              <a:rPr lang="en-US" b="0" i="0" dirty="0">
                <a:solidFill>
                  <a:srgbClr val="393939"/>
                </a:solidFill>
                <a:effectLst/>
                <a:latin typeface="+mn-lt"/>
              </a:rPr>
              <a:t>In analog mode, it allows the use of peripherals including DAC, ADC</a:t>
            </a:r>
          </a:p>
          <a:p>
            <a:pPr marL="0" indent="0" algn="just">
              <a:buNone/>
            </a:pPr>
            <a:endParaRPr lang="en-US" b="1" dirty="0">
              <a:solidFill>
                <a:srgbClr val="393939"/>
              </a:solidFill>
            </a:endParaRPr>
          </a:p>
          <a:p>
            <a:pPr marL="0" indent="0" algn="just">
              <a:buNone/>
            </a:pPr>
            <a:r>
              <a:rPr lang="en-US" b="1" i="0" dirty="0">
                <a:solidFill>
                  <a:srgbClr val="393939"/>
                </a:solidFill>
                <a:effectLst/>
                <a:latin typeface="+mn-lt"/>
              </a:rPr>
              <a:t>Alternate functionality mode</a:t>
            </a:r>
          </a:p>
          <a:p>
            <a:pPr algn="just"/>
            <a:r>
              <a:rPr lang="en-US" b="0" i="0" dirty="0">
                <a:solidFill>
                  <a:srgbClr val="393939"/>
                </a:solidFill>
                <a:effectLst/>
                <a:latin typeface="+mn-lt"/>
              </a:rPr>
              <a:t>GPIO pins have the capability of to provide an alternate function apart from the regular three modes. The pins are multiplexed to provide functionalities like: </a:t>
            </a:r>
          </a:p>
          <a:p>
            <a:pPr lvl="1" algn="just"/>
            <a:r>
              <a:rPr lang="en-US" b="0" i="0" dirty="0">
                <a:solidFill>
                  <a:srgbClr val="393939"/>
                </a:solidFill>
                <a:effectLst/>
                <a:latin typeface="+mn-lt"/>
              </a:rPr>
              <a:t>USART TX pin, </a:t>
            </a:r>
          </a:p>
          <a:p>
            <a:pPr lvl="1" algn="just"/>
            <a:r>
              <a:rPr lang="en-US" b="0" i="0" dirty="0">
                <a:solidFill>
                  <a:srgbClr val="393939"/>
                </a:solidFill>
                <a:effectLst/>
                <a:latin typeface="+mn-lt"/>
              </a:rPr>
              <a:t>I2C data pin, </a:t>
            </a:r>
          </a:p>
          <a:p>
            <a:pPr lvl="1" algn="just"/>
            <a:r>
              <a:rPr lang="en-US" b="0" i="0" dirty="0">
                <a:solidFill>
                  <a:srgbClr val="393939"/>
                </a:solidFill>
                <a:effectLst/>
                <a:latin typeface="+mn-lt"/>
              </a:rPr>
              <a:t>etc.</a:t>
            </a:r>
            <a:endParaRPr lang="en-US" dirty="0">
              <a:latin typeface="+mn-lt"/>
            </a:endParaRPr>
          </a:p>
        </p:txBody>
      </p:sp>
    </p:spTree>
    <p:extLst>
      <p:ext uri="{BB962C8B-B14F-4D97-AF65-F5344CB8AC3E}">
        <p14:creationId xmlns:p14="http://schemas.microsoft.com/office/powerpoint/2010/main" val="14715037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Debounce</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endParaRPr lang="en-US"/>
          </a:p>
        </p:txBody>
      </p:sp>
      <p:pic>
        <p:nvPicPr>
          <p:cNvPr id="3076" name="Picture 4" descr="Ultimate Guide to Switch Debounce (Part 3) – EEJournal">
            <a:extLst>
              <a:ext uri="{FF2B5EF4-FFF2-40B4-BE49-F238E27FC236}">
                <a16:creationId xmlns:a16="http://schemas.microsoft.com/office/drawing/2014/main" id="{6C57F1EC-3DF9-EC65-B5C5-D61244B617C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09831" y="257675"/>
            <a:ext cx="7972338" cy="6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451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C428-F2B9-1085-E5D7-C537CA5DFE13}"/>
              </a:ext>
            </a:extLst>
          </p:cNvPr>
          <p:cNvSpPr>
            <a:spLocks noGrp="1"/>
          </p:cNvSpPr>
          <p:nvPr>
            <p:ph type="title"/>
          </p:nvPr>
        </p:nvSpPr>
        <p:spPr/>
        <p:txBody>
          <a:bodyPr/>
          <a:lstStyle/>
          <a:p>
            <a:r>
              <a:rPr lang="en-US"/>
              <a:t>Debounce – software approach</a:t>
            </a:r>
          </a:p>
        </p:txBody>
      </p:sp>
      <p:sp>
        <p:nvSpPr>
          <p:cNvPr id="3" name="Text Placeholder 2">
            <a:extLst>
              <a:ext uri="{FF2B5EF4-FFF2-40B4-BE49-F238E27FC236}">
                <a16:creationId xmlns:a16="http://schemas.microsoft.com/office/drawing/2014/main" id="{44CD1D20-6E33-9C55-7058-8A6627660ADE}"/>
              </a:ext>
            </a:extLst>
          </p:cNvPr>
          <p:cNvSpPr>
            <a:spLocks noGrp="1"/>
          </p:cNvSpPr>
          <p:nvPr>
            <p:ph type="body" sz="quarter" idx="10"/>
          </p:nvPr>
        </p:nvSpPr>
        <p:spPr/>
        <p:txBody>
          <a:bodyPr/>
          <a:lstStyle/>
          <a:p>
            <a:r>
              <a:rPr lang="en-US"/>
              <a:t>Pseudocode for debouncing </a:t>
            </a:r>
          </a:p>
          <a:p>
            <a:endParaRPr lang="en-US"/>
          </a:p>
        </p:txBody>
      </p:sp>
      <p:pic>
        <p:nvPicPr>
          <p:cNvPr id="5" name="Picture 4" descr="A screen shot of a computer code&#10;&#10;Description automatically generated with medium confidence">
            <a:extLst>
              <a:ext uri="{FF2B5EF4-FFF2-40B4-BE49-F238E27FC236}">
                <a16:creationId xmlns:a16="http://schemas.microsoft.com/office/drawing/2014/main" id="{4C7AFB5F-E116-58B6-8A38-4FB803A8B5A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37265" y="840257"/>
            <a:ext cx="5387808" cy="6046318"/>
          </a:xfrm>
          <a:prstGeom prst="rect">
            <a:avLst/>
          </a:prstGeom>
        </p:spPr>
      </p:pic>
    </p:spTree>
    <p:extLst>
      <p:ext uri="{BB962C8B-B14F-4D97-AF65-F5344CB8AC3E}">
        <p14:creationId xmlns:p14="http://schemas.microsoft.com/office/powerpoint/2010/main" val="2478320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C PRIMER</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26</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18640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dirty="0"/>
              <a:t>Representation of data in memory</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fontScale="92500" lnSpcReduction="10000"/>
          </a:bodyPr>
          <a:lstStyle/>
          <a:p>
            <a:r>
              <a:rPr lang="en-US" b="1" dirty="0"/>
              <a:t>What is the output of </a:t>
            </a:r>
            <a:r>
              <a:rPr lang="en-US" b="1" dirty="0" err="1"/>
              <a:t>sizeof</a:t>
            </a:r>
            <a:r>
              <a:rPr lang="en-US" b="1" dirty="0"/>
              <a:t>(int)?</a:t>
            </a:r>
          </a:p>
          <a:p>
            <a:r>
              <a:rPr lang="en-US" b="1" dirty="0"/>
              <a:t>What about </a:t>
            </a:r>
            <a:r>
              <a:rPr lang="en-US" b="1" dirty="0" err="1"/>
              <a:t>sizeof</a:t>
            </a:r>
            <a:r>
              <a:rPr lang="en-US" b="1" dirty="0"/>
              <a:t>(int*)?</a:t>
            </a:r>
          </a:p>
          <a:p>
            <a:r>
              <a:rPr lang="en-US" dirty="0"/>
              <a:t>Embedded device will use </a:t>
            </a:r>
            <a:r>
              <a:rPr lang="en-US" dirty="0" err="1"/>
              <a:t>stdint.h</a:t>
            </a:r>
            <a:r>
              <a:rPr lang="en-US" dirty="0"/>
              <a:t> or similar:</a:t>
            </a:r>
          </a:p>
          <a:p>
            <a:pPr lvl="1"/>
            <a:r>
              <a:rPr lang="en-US" dirty="0">
                <a:hlinkClick r:id="rId3"/>
              </a:rPr>
              <a:t>Link</a:t>
            </a:r>
            <a:endParaRPr lang="en-US" dirty="0"/>
          </a:p>
          <a:p>
            <a:r>
              <a:rPr lang="fr-FR" dirty="0"/>
              <a:t>Data types:</a:t>
            </a:r>
          </a:p>
          <a:p>
            <a:pPr lvl="1"/>
            <a:r>
              <a:rPr lang="fr-FR" dirty="0"/>
              <a:t>int8_t</a:t>
            </a:r>
          </a:p>
          <a:p>
            <a:pPr lvl="1"/>
            <a:r>
              <a:rPr lang="fr-FR" dirty="0"/>
              <a:t>int16_t</a:t>
            </a:r>
          </a:p>
          <a:p>
            <a:pPr lvl="1"/>
            <a:r>
              <a:rPr lang="fr-FR" dirty="0"/>
              <a:t>int32_t</a:t>
            </a:r>
          </a:p>
          <a:p>
            <a:pPr lvl="1"/>
            <a:r>
              <a:rPr lang="fr-FR" dirty="0"/>
              <a:t>uint8_t</a:t>
            </a:r>
          </a:p>
          <a:p>
            <a:pPr lvl="1"/>
            <a:r>
              <a:rPr lang="fr-FR" dirty="0"/>
              <a:t>uint16_t</a:t>
            </a:r>
          </a:p>
          <a:p>
            <a:pPr lvl="1"/>
            <a:r>
              <a:rPr lang="fr-FR" dirty="0"/>
              <a:t>uint32_t</a:t>
            </a:r>
          </a:p>
          <a:p>
            <a:pPr lvl="1"/>
            <a:r>
              <a:rPr lang="fr-FR" dirty="0"/>
              <a:t>uint64_t</a:t>
            </a:r>
          </a:p>
          <a:p>
            <a:pPr lvl="1"/>
            <a:r>
              <a:rPr lang="fr-FR" dirty="0"/>
              <a:t>Etc…</a:t>
            </a:r>
          </a:p>
          <a:p>
            <a:r>
              <a:rPr lang="fr-FR" dirty="0"/>
              <a:t>There </a:t>
            </a:r>
            <a:r>
              <a:rPr lang="fr-FR" dirty="0" err="1"/>
              <a:t>is</a:t>
            </a:r>
            <a:r>
              <a:rPr lang="fr-FR" dirty="0"/>
              <a:t> </a:t>
            </a:r>
            <a:r>
              <a:rPr lang="fr-FR" dirty="0" err="1"/>
              <a:t>limited</a:t>
            </a:r>
            <a:r>
              <a:rPr lang="fr-FR" dirty="0"/>
              <a:t> use </a:t>
            </a:r>
            <a:r>
              <a:rPr lang="en-US" dirty="0"/>
              <a:t>in embedded for signed operations, most of the data types encountered will be unsigned</a:t>
            </a:r>
          </a:p>
          <a:p>
            <a:pPr marL="169863" lvl="1" indent="0">
              <a:buNone/>
            </a:pPr>
            <a:endParaRPr lang="en-US" dirty="0"/>
          </a:p>
        </p:txBody>
      </p:sp>
    </p:spTree>
    <p:extLst>
      <p:ext uri="{BB962C8B-B14F-4D97-AF65-F5344CB8AC3E}">
        <p14:creationId xmlns:p14="http://schemas.microsoft.com/office/powerpoint/2010/main" val="40076253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4804-16EE-3DB5-A9C4-0A6257DE47B3}"/>
              </a:ext>
            </a:extLst>
          </p:cNvPr>
          <p:cNvSpPr>
            <a:spLocks noGrp="1"/>
          </p:cNvSpPr>
          <p:nvPr>
            <p:ph type="title"/>
          </p:nvPr>
        </p:nvSpPr>
        <p:spPr/>
        <p:txBody>
          <a:bodyPr/>
          <a:lstStyle/>
          <a:p>
            <a:r>
              <a:rPr lang="en-US"/>
              <a:t>Pointers</a:t>
            </a:r>
          </a:p>
        </p:txBody>
      </p:sp>
      <p:pic>
        <p:nvPicPr>
          <p:cNvPr id="7" name="Picture 6" descr="A picture containing text, screenshot, software&#10;&#10;Description automatically generated">
            <a:extLst>
              <a:ext uri="{FF2B5EF4-FFF2-40B4-BE49-F238E27FC236}">
                <a16:creationId xmlns:a16="http://schemas.microsoft.com/office/drawing/2014/main" id="{C0DF5596-11E7-FD0E-CBF1-D8BC0E7DA84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894" y="133614"/>
            <a:ext cx="6537534" cy="6590771"/>
          </a:xfrm>
          <a:prstGeom prst="rect">
            <a:avLst/>
          </a:prstGeom>
        </p:spPr>
      </p:pic>
    </p:spTree>
    <p:extLst>
      <p:ext uri="{BB962C8B-B14F-4D97-AF65-F5344CB8AC3E}">
        <p14:creationId xmlns:p14="http://schemas.microsoft.com/office/powerpoint/2010/main" val="20071900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3F6F-2AD8-3C91-BF0C-5B189A72E166}"/>
              </a:ext>
            </a:extLst>
          </p:cNvPr>
          <p:cNvSpPr>
            <a:spLocks noGrp="1"/>
          </p:cNvSpPr>
          <p:nvPr>
            <p:ph type="title"/>
          </p:nvPr>
        </p:nvSpPr>
        <p:spPr/>
        <p:txBody>
          <a:bodyPr/>
          <a:lstStyle/>
          <a:p>
            <a:r>
              <a:rPr lang="en-US"/>
              <a:t>Structs</a:t>
            </a:r>
          </a:p>
        </p:txBody>
      </p:sp>
      <p:pic>
        <p:nvPicPr>
          <p:cNvPr id="6" name="Picture 5" descr="A screen shot of a computer code&#10;&#10;Description automatically generated with low confidence">
            <a:extLst>
              <a:ext uri="{FF2B5EF4-FFF2-40B4-BE49-F238E27FC236}">
                <a16:creationId xmlns:a16="http://schemas.microsoft.com/office/drawing/2014/main" id="{C08086C7-5590-AD3E-0C4F-D640E4E94F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2399" y="166303"/>
            <a:ext cx="4962017" cy="6691697"/>
          </a:xfrm>
          <a:prstGeom prst="rect">
            <a:avLst/>
          </a:prstGeom>
        </p:spPr>
      </p:pic>
    </p:spTree>
    <p:extLst>
      <p:ext uri="{BB962C8B-B14F-4D97-AF65-F5344CB8AC3E}">
        <p14:creationId xmlns:p14="http://schemas.microsoft.com/office/powerpoint/2010/main" val="36394236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a:latin typeface="+mn-lt"/>
              </a:rPr>
              <a:t>Ground RULES</a:t>
            </a:r>
            <a:br>
              <a:rPr lang="en-US">
                <a:latin typeface="+mn-lt"/>
              </a:rPr>
            </a:br>
            <a:endParaRPr lang="en-US">
              <a:latin typeface="+mn-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dirty="0">
                <a:latin typeface="+mn-lt"/>
              </a:rPr>
              <a:t>There are no stupid questions!</a:t>
            </a:r>
          </a:p>
          <a:p>
            <a:r>
              <a:rPr lang="en-US" dirty="0">
                <a:latin typeface="+mn-lt"/>
              </a:rPr>
              <a:t>Please be respectful to your colleagues</a:t>
            </a:r>
          </a:p>
          <a:p>
            <a:r>
              <a:rPr lang="en-US" dirty="0">
                <a:latin typeface="+mn-lt"/>
              </a:rPr>
              <a:t>If you need to go to the bathroom, take a phone call, or take a small break you do not need to ask permission. </a:t>
            </a:r>
            <a:r>
              <a:rPr lang="en-US" dirty="0"/>
              <a:t>J</a:t>
            </a:r>
            <a:r>
              <a:rPr lang="en-US" dirty="0">
                <a:latin typeface="+mn-lt"/>
              </a:rPr>
              <a:t>ust leave without disturbing</a:t>
            </a:r>
          </a:p>
          <a:p>
            <a:r>
              <a:rPr lang="en-US" dirty="0">
                <a:latin typeface="+mn-lt"/>
              </a:rPr>
              <a:t>Please interrupt me at any time during my presentation if you want to ask questions</a:t>
            </a:r>
          </a:p>
          <a:p>
            <a:r>
              <a:rPr lang="en-US" dirty="0">
                <a:latin typeface="+mn-lt"/>
              </a:rPr>
              <a:t>Please tell me if I am going too fast or too slow</a:t>
            </a:r>
          </a:p>
          <a:p>
            <a:r>
              <a:rPr lang="en-US" dirty="0">
                <a:latin typeface="+mn-lt"/>
              </a:rPr>
              <a:t>The goal of this event is for you to understand the basic concepts; it is not for me to go through everything I have prepared</a:t>
            </a:r>
          </a:p>
          <a:p>
            <a:r>
              <a:rPr lang="en-US" dirty="0">
                <a:latin typeface="+mn-lt"/>
              </a:rPr>
              <a:t>One big break from 12pm to 1pm for lunch</a:t>
            </a:r>
          </a:p>
          <a:p>
            <a:r>
              <a:rPr lang="en-US" dirty="0">
                <a:latin typeface="+mn-lt"/>
              </a:rPr>
              <a:t>We will have small breaks that we can agree on</a:t>
            </a:r>
          </a:p>
        </p:txBody>
      </p:sp>
    </p:spTree>
    <p:extLst>
      <p:ext uri="{BB962C8B-B14F-4D97-AF65-F5344CB8AC3E}">
        <p14:creationId xmlns:p14="http://schemas.microsoft.com/office/powerpoint/2010/main" val="16767323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a:xfrm>
            <a:off x="394774" y="1153266"/>
            <a:ext cx="5580141" cy="4667249"/>
          </a:xfrm>
        </p:spPr>
        <p:txBody>
          <a:bodyPr/>
          <a:lstStyle/>
          <a:p>
            <a:pPr marL="0" indent="0">
              <a:buNone/>
            </a:pPr>
            <a:r>
              <a:rPr lang="en-US" dirty="0"/>
              <a:t>A typical memory representation of a C program consists of the following sections.</a:t>
            </a:r>
          </a:p>
          <a:p>
            <a:pPr marL="457200" indent="-457200">
              <a:buFont typeface="+mj-lt"/>
              <a:buAutoNum type="arabicPeriod"/>
            </a:pPr>
            <a:r>
              <a:rPr lang="en-US" dirty="0"/>
              <a:t>Text segment (i.e., instructions)</a:t>
            </a:r>
          </a:p>
          <a:p>
            <a:pPr marL="457200" indent="-457200">
              <a:buFont typeface="+mj-lt"/>
              <a:buAutoNum type="arabicPeriod"/>
            </a:pPr>
            <a:r>
              <a:rPr lang="en-US" dirty="0"/>
              <a:t>Initialized data segment </a:t>
            </a:r>
          </a:p>
          <a:p>
            <a:pPr marL="457200" indent="-457200">
              <a:buFont typeface="+mj-lt"/>
              <a:buAutoNum type="arabicPeriod"/>
            </a:pPr>
            <a:r>
              <a:rPr lang="en-US" dirty="0"/>
              <a:t>Uninitialized data segment  (</a:t>
            </a:r>
            <a:r>
              <a:rPr lang="en-US" b="1" dirty="0" err="1"/>
              <a:t>bss</a:t>
            </a:r>
            <a:r>
              <a:rPr lang="en-US" dirty="0"/>
              <a:t>)</a:t>
            </a:r>
          </a:p>
          <a:p>
            <a:pPr marL="457200" indent="-457200">
              <a:buFont typeface="+mj-lt"/>
              <a:buAutoNum type="arabicPeriod"/>
            </a:pPr>
            <a:r>
              <a:rPr lang="en-US" dirty="0"/>
              <a:t>Heap</a:t>
            </a:r>
          </a:p>
          <a:p>
            <a:pPr marL="457200" indent="-457200">
              <a:buFont typeface="+mj-lt"/>
              <a:buAutoNum type="arabicPeriod"/>
            </a:pPr>
            <a:r>
              <a:rPr lang="en-US" dirty="0"/>
              <a:t>Stack </a:t>
            </a:r>
          </a:p>
          <a:p>
            <a:endParaRPr lang="en-US" dirty="0"/>
          </a:p>
        </p:txBody>
      </p:sp>
      <p:pic>
        <p:nvPicPr>
          <p:cNvPr id="6" name="Picture 5" descr="A picture containing text, screenshot, diagram, line&#10;&#10;Description automatically generated">
            <a:extLst>
              <a:ext uri="{FF2B5EF4-FFF2-40B4-BE49-F238E27FC236}">
                <a16:creationId xmlns:a16="http://schemas.microsoft.com/office/drawing/2014/main" id="{75EBEE93-6224-710D-00E8-E3943060AE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25076" y="1294659"/>
            <a:ext cx="5772150" cy="4410075"/>
          </a:xfrm>
          <a:prstGeom prst="rect">
            <a:avLst/>
          </a:prstGeom>
        </p:spPr>
      </p:pic>
    </p:spTree>
    <p:extLst>
      <p:ext uri="{BB962C8B-B14F-4D97-AF65-F5344CB8AC3E}">
        <p14:creationId xmlns:p14="http://schemas.microsoft.com/office/powerpoint/2010/main" val="2495719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5CA4-7369-9A71-F234-96B2B31738F1}"/>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574BF68-522E-8DE9-6370-67D00B1B1C91}"/>
              </a:ext>
            </a:extLst>
          </p:cNvPr>
          <p:cNvSpPr>
            <a:spLocks noGrp="1"/>
          </p:cNvSpPr>
          <p:nvPr>
            <p:ph type="body" sz="quarter" idx="10"/>
          </p:nvPr>
        </p:nvSpPr>
        <p:spPr/>
        <p:txBody>
          <a:bodyPr>
            <a:normAutofit/>
          </a:bodyPr>
          <a:lstStyle/>
          <a:p>
            <a:r>
              <a:rPr lang="en-US" b="1"/>
              <a:t>Text Segment:</a:t>
            </a:r>
            <a:r>
              <a:rPr lang="en-US"/>
              <a:t> A text segment, also known as a code segment or simply as text, is one of the sections of a program in an object file or in memory, which contains executable instructions. The text segment is often read-only, to prevent a program from accidentally modifying its instructions.</a:t>
            </a:r>
          </a:p>
          <a:p>
            <a:r>
              <a:rPr lang="en-US" b="1"/>
              <a:t>Initialized Data Segment:</a:t>
            </a:r>
            <a:r>
              <a:rPr lang="en-US"/>
              <a:t> Initialized data segment, usually called simply the Data Segment. A data segment is a portion of the virtual address space of a program, which contains the global variables and static variables that are initialized by the programmer.</a:t>
            </a:r>
            <a:br>
              <a:rPr lang="en-US"/>
            </a:br>
            <a:r>
              <a:rPr lang="en-US"/>
              <a:t>Note that, the data segment is not read-only, since the values of the variables can be altered at run time.</a:t>
            </a:r>
            <a:br>
              <a:rPr lang="en-US"/>
            </a:br>
            <a:r>
              <a:rPr lang="en-US"/>
              <a:t>Ex: static int </a:t>
            </a:r>
            <a:r>
              <a:rPr lang="en-US" err="1"/>
              <a:t>i</a:t>
            </a:r>
            <a:r>
              <a:rPr lang="en-US"/>
              <a:t> = 10 will be stored in the data segment and global int </a:t>
            </a:r>
            <a:r>
              <a:rPr lang="en-US" err="1"/>
              <a:t>i</a:t>
            </a:r>
            <a:r>
              <a:rPr lang="en-US"/>
              <a:t> = 10 will also be stored in data segment</a:t>
            </a:r>
          </a:p>
        </p:txBody>
      </p:sp>
    </p:spTree>
    <p:extLst>
      <p:ext uri="{BB962C8B-B14F-4D97-AF65-F5344CB8AC3E}">
        <p14:creationId xmlns:p14="http://schemas.microsoft.com/office/powerpoint/2010/main" val="34518609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a:xfrm>
            <a:off x="394774" y="1153266"/>
            <a:ext cx="11425752" cy="4983923"/>
          </a:xfrm>
        </p:spPr>
        <p:txBody>
          <a:bodyPr>
            <a:normAutofit fontScale="77500" lnSpcReduction="20000"/>
          </a:bodyPr>
          <a:lstStyle/>
          <a:p>
            <a:pPr algn="just">
              <a:lnSpc>
                <a:spcPct val="120000"/>
              </a:lnSpc>
            </a:pPr>
            <a:r>
              <a:rPr lang="en-US" b="1" dirty="0"/>
              <a:t>Uninitialized Data Segment:</a:t>
            </a:r>
            <a:r>
              <a:rPr lang="en-US" dirty="0"/>
              <a:t> Uninitialized data segment often called the “</a:t>
            </a:r>
            <a:r>
              <a:rPr lang="en-US" b="1" dirty="0" err="1"/>
              <a:t>bss</a:t>
            </a:r>
            <a:r>
              <a:rPr lang="en-US" dirty="0"/>
              <a:t>” segment, named after an ancient assembler operator that stood for “</a:t>
            </a:r>
            <a:r>
              <a:rPr lang="en-US" b="1" dirty="0"/>
              <a:t>block started by symbol</a:t>
            </a:r>
            <a:r>
              <a:rPr lang="en-US" dirty="0"/>
              <a:t>.” Data in this segment is initialized by the kernel to arithmetic 0 before the program starts executing uninitialized data starts at the end of the data segment and contains all global variables and static variables that are initialized to zero or do not have explicit initialization in source code.</a:t>
            </a:r>
          </a:p>
          <a:p>
            <a:pPr algn="just">
              <a:lnSpc>
                <a:spcPct val="120000"/>
              </a:lnSpc>
            </a:pPr>
            <a:r>
              <a:rPr lang="en-US" dirty="0"/>
              <a:t>For instance, a variable declared static int </a:t>
            </a:r>
            <a:r>
              <a:rPr lang="en-US" dirty="0" err="1"/>
              <a:t>i</a:t>
            </a:r>
            <a:r>
              <a:rPr lang="en-US" dirty="0"/>
              <a:t>; would be contained in the BSS segment. </a:t>
            </a:r>
          </a:p>
          <a:p>
            <a:pPr algn="just">
              <a:lnSpc>
                <a:spcPct val="120000"/>
              </a:lnSpc>
            </a:pPr>
            <a:r>
              <a:rPr lang="en-US" dirty="0"/>
              <a:t>For instance, a global variable declared int j; would be contained in the BSS segment.</a:t>
            </a:r>
          </a:p>
          <a:p>
            <a:pPr algn="just">
              <a:lnSpc>
                <a:spcPct val="120000"/>
              </a:lnSpc>
            </a:pPr>
            <a:r>
              <a:rPr lang="en-US" b="1" dirty="0"/>
              <a:t>Stack:</a:t>
            </a:r>
            <a:r>
              <a:rPr lang="en-US" dirty="0"/>
              <a:t> The stack area traditionally adjoined the heap area and grew in the opposite direction; when the stack pointer met the heap pointer, free memory was exhausted.</a:t>
            </a:r>
          </a:p>
          <a:p>
            <a:pPr algn="just">
              <a:lnSpc>
                <a:spcPct val="120000"/>
              </a:lnSpc>
            </a:pPr>
            <a:r>
              <a:rPr lang="en-US" dirty="0"/>
              <a:t>The stack area contains the program stack, a LIFO structure, typically located in the higher parts of memory. A “stack pointer” register tracks the top of the stack; it is adjusted each time a value is “pushed” onto the stack. </a:t>
            </a:r>
          </a:p>
          <a:p>
            <a:pPr algn="just">
              <a:lnSpc>
                <a:spcPct val="120000"/>
              </a:lnSpc>
            </a:pPr>
            <a:r>
              <a:rPr lang="en-US" dirty="0"/>
              <a:t>The set of values pushed for one function call is termed a “stack frame”; a stack frame consists at minimum of a return address.</a:t>
            </a:r>
          </a:p>
          <a:p>
            <a:pPr algn="just">
              <a:lnSpc>
                <a:spcPct val="120000"/>
              </a:lnSpc>
            </a:pPr>
            <a:r>
              <a:rPr lang="en-US" dirty="0"/>
              <a:t>Stack, where automatic variables are stored, along with information that is saved each time a function is called. Each time a function is called, the address of where to return to and certain information about the caller’s environment, such as some of the machine registers, are saved on the stack. </a:t>
            </a:r>
          </a:p>
        </p:txBody>
      </p:sp>
    </p:spTree>
    <p:extLst>
      <p:ext uri="{BB962C8B-B14F-4D97-AF65-F5344CB8AC3E}">
        <p14:creationId xmlns:p14="http://schemas.microsoft.com/office/powerpoint/2010/main" val="8773159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a:bodyPr>
          <a:lstStyle/>
          <a:p>
            <a:r>
              <a:rPr lang="en-US" b="1"/>
              <a:t>Heap:</a:t>
            </a:r>
            <a:r>
              <a:rPr lang="en-US"/>
              <a:t> Heap is the segment where dynamic memory allocation usually takes place.</a:t>
            </a:r>
            <a:br>
              <a:rPr lang="en-US"/>
            </a:br>
            <a:r>
              <a:rPr lang="en-US"/>
              <a:t>The heap area begins at the end of the BSS segment and grows to larger addresses from there. The Heap area is managed by malloc, </a:t>
            </a:r>
            <a:r>
              <a:rPr lang="en-US" err="1"/>
              <a:t>realloc</a:t>
            </a:r>
            <a:r>
              <a:rPr lang="en-US"/>
              <a:t>, and free.</a:t>
            </a:r>
          </a:p>
        </p:txBody>
      </p:sp>
      <p:pic>
        <p:nvPicPr>
          <p:cNvPr id="5" name="Picture 4" descr="A picture containing text, screenshot, font&#10;&#10;Description automatically generated">
            <a:extLst>
              <a:ext uri="{FF2B5EF4-FFF2-40B4-BE49-F238E27FC236}">
                <a16:creationId xmlns:a16="http://schemas.microsoft.com/office/drawing/2014/main" id="{64A69466-C46B-1CAF-E25F-99700297127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4241" y="3086840"/>
            <a:ext cx="5963506" cy="2617894"/>
          </a:xfrm>
          <a:prstGeom prst="rect">
            <a:avLst/>
          </a:prstGeom>
        </p:spPr>
      </p:pic>
      <p:pic>
        <p:nvPicPr>
          <p:cNvPr id="6" name="Picture 5" descr="A screenshot of a computer program&#10;&#10;Description automatically generated with medium confidence">
            <a:extLst>
              <a:ext uri="{FF2B5EF4-FFF2-40B4-BE49-F238E27FC236}">
                <a16:creationId xmlns:a16="http://schemas.microsoft.com/office/drawing/2014/main" id="{C44FE74E-F710-CF54-E5E1-C90F533E67E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2367" y="3086841"/>
            <a:ext cx="5318896" cy="2617894"/>
          </a:xfrm>
          <a:prstGeom prst="rect">
            <a:avLst/>
          </a:prstGeom>
        </p:spPr>
      </p:pic>
    </p:spTree>
    <p:extLst>
      <p:ext uri="{BB962C8B-B14F-4D97-AF65-F5344CB8AC3E}">
        <p14:creationId xmlns:p14="http://schemas.microsoft.com/office/powerpoint/2010/main" val="35311497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9504-7B52-BA72-BB74-93147894B087}"/>
              </a:ext>
            </a:extLst>
          </p:cNvPr>
          <p:cNvSpPr>
            <a:spLocks noGrp="1"/>
          </p:cNvSpPr>
          <p:nvPr>
            <p:ph type="title"/>
          </p:nvPr>
        </p:nvSpPr>
        <p:spPr/>
        <p:txBody>
          <a:bodyPr/>
          <a:lstStyle/>
          <a:p>
            <a:r>
              <a:rPr lang="en-US"/>
              <a:t>Volatile and static</a:t>
            </a:r>
          </a:p>
        </p:txBody>
      </p:sp>
      <p:sp>
        <p:nvSpPr>
          <p:cNvPr id="3" name="Text Placeholder 2">
            <a:extLst>
              <a:ext uri="{FF2B5EF4-FFF2-40B4-BE49-F238E27FC236}">
                <a16:creationId xmlns:a16="http://schemas.microsoft.com/office/drawing/2014/main" id="{318AA516-764F-FB8F-C899-AE38506C1102}"/>
              </a:ext>
            </a:extLst>
          </p:cNvPr>
          <p:cNvSpPr>
            <a:spLocks noGrp="1"/>
          </p:cNvSpPr>
          <p:nvPr>
            <p:ph type="body" sz="quarter" idx="10"/>
          </p:nvPr>
        </p:nvSpPr>
        <p:spPr/>
        <p:txBody>
          <a:bodyPr/>
          <a:lstStyle/>
          <a:p>
            <a:r>
              <a:rPr lang="en-US"/>
              <a:t>What does the </a:t>
            </a:r>
            <a:r>
              <a:rPr lang="en-US" i="1"/>
              <a:t>volatile</a:t>
            </a:r>
            <a:r>
              <a:rPr lang="en-US"/>
              <a:t> keyword do?</a:t>
            </a:r>
          </a:p>
          <a:p>
            <a:r>
              <a:rPr lang="en-US"/>
              <a:t>What does the </a:t>
            </a:r>
            <a:r>
              <a:rPr lang="en-US" i="1"/>
              <a:t>static</a:t>
            </a:r>
            <a:r>
              <a:rPr lang="en-US"/>
              <a:t> keyword do?</a:t>
            </a:r>
          </a:p>
        </p:txBody>
      </p:sp>
      <p:pic>
        <p:nvPicPr>
          <p:cNvPr id="10" name="Picture 9">
            <a:extLst>
              <a:ext uri="{FF2B5EF4-FFF2-40B4-BE49-F238E27FC236}">
                <a16:creationId xmlns:a16="http://schemas.microsoft.com/office/drawing/2014/main" id="{28DD50B8-D1B9-2A8B-1A3B-8AE41E2064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4828" y="1988131"/>
            <a:ext cx="4242344" cy="4879264"/>
          </a:xfrm>
          <a:prstGeom prst="rect">
            <a:avLst/>
          </a:prstGeom>
        </p:spPr>
      </p:pic>
    </p:spTree>
    <p:extLst>
      <p:ext uri="{BB962C8B-B14F-4D97-AF65-F5344CB8AC3E}">
        <p14:creationId xmlns:p14="http://schemas.microsoft.com/office/powerpoint/2010/main" val="92421204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4791-94FD-741E-57DF-C18C1CD793FC}"/>
              </a:ext>
            </a:extLst>
          </p:cNvPr>
          <p:cNvSpPr>
            <a:spLocks noGrp="1"/>
          </p:cNvSpPr>
          <p:nvPr>
            <p:ph type="title"/>
          </p:nvPr>
        </p:nvSpPr>
        <p:spPr/>
        <p:txBody>
          <a:bodyPr/>
          <a:lstStyle/>
          <a:p>
            <a:r>
              <a:rPr lang="en-US"/>
              <a:t>String literal</a:t>
            </a:r>
          </a:p>
        </p:txBody>
      </p:sp>
      <p:sp>
        <p:nvSpPr>
          <p:cNvPr id="3" name="Text Placeholder 2">
            <a:extLst>
              <a:ext uri="{FF2B5EF4-FFF2-40B4-BE49-F238E27FC236}">
                <a16:creationId xmlns:a16="http://schemas.microsoft.com/office/drawing/2014/main" id="{83291A43-76BA-1590-E15F-C5D3923F639E}"/>
              </a:ext>
            </a:extLst>
          </p:cNvPr>
          <p:cNvSpPr>
            <a:spLocks noGrp="1"/>
          </p:cNvSpPr>
          <p:nvPr>
            <p:ph type="body" sz="quarter" idx="10"/>
          </p:nvPr>
        </p:nvSpPr>
        <p:spPr/>
        <p:txBody>
          <a:bodyPr/>
          <a:lstStyle/>
          <a:p>
            <a:r>
              <a:rPr lang="en-US"/>
              <a:t>String literals are not modifiable (and in fact may be placed in read-only memory such as .</a:t>
            </a:r>
            <a:r>
              <a:rPr lang="en-US" err="1"/>
              <a:t>rodata</a:t>
            </a:r>
            <a:r>
              <a:rPr lang="en-US"/>
              <a:t>). If a program attempts to modify the static array formed by a string literal, the behavior is undefined. </a:t>
            </a:r>
          </a:p>
          <a:p>
            <a:r>
              <a:rPr lang="en-US"/>
              <a:t>Always try to denote string literals as such, by using const.</a:t>
            </a:r>
          </a:p>
        </p:txBody>
      </p:sp>
      <p:pic>
        <p:nvPicPr>
          <p:cNvPr id="5" name="Picture 4">
            <a:extLst>
              <a:ext uri="{FF2B5EF4-FFF2-40B4-BE49-F238E27FC236}">
                <a16:creationId xmlns:a16="http://schemas.microsoft.com/office/drawing/2014/main" id="{7368422C-2EB4-2B88-4499-52639A2F13A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33414" y="3294346"/>
            <a:ext cx="6875201" cy="2195186"/>
          </a:xfrm>
          <a:prstGeom prst="rect">
            <a:avLst/>
          </a:prstGeom>
        </p:spPr>
      </p:pic>
    </p:spTree>
    <p:extLst>
      <p:ext uri="{BB962C8B-B14F-4D97-AF65-F5344CB8AC3E}">
        <p14:creationId xmlns:p14="http://schemas.microsoft.com/office/powerpoint/2010/main" val="1403831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1996-042C-8395-E957-44C661693506}"/>
              </a:ext>
            </a:extLst>
          </p:cNvPr>
          <p:cNvSpPr>
            <a:spLocks noGrp="1"/>
          </p:cNvSpPr>
          <p:nvPr>
            <p:ph type="title"/>
          </p:nvPr>
        </p:nvSpPr>
        <p:spPr/>
        <p:txBody>
          <a:bodyPr/>
          <a:lstStyle/>
          <a:p>
            <a:r>
              <a:rPr lang="en-US"/>
              <a:t>Preprocessor defines</a:t>
            </a:r>
          </a:p>
        </p:txBody>
      </p:sp>
      <p:sp>
        <p:nvSpPr>
          <p:cNvPr id="3" name="Text Placeholder 2">
            <a:extLst>
              <a:ext uri="{FF2B5EF4-FFF2-40B4-BE49-F238E27FC236}">
                <a16:creationId xmlns:a16="http://schemas.microsoft.com/office/drawing/2014/main" id="{136BCEB6-6F2E-0342-825B-86DC983E211B}"/>
              </a:ext>
            </a:extLst>
          </p:cNvPr>
          <p:cNvSpPr>
            <a:spLocks noGrp="1"/>
          </p:cNvSpPr>
          <p:nvPr>
            <p:ph type="body" sz="quarter" idx="10"/>
          </p:nvPr>
        </p:nvSpPr>
        <p:spPr>
          <a:xfrm>
            <a:off x="394774" y="1153265"/>
            <a:ext cx="4501076" cy="4761760"/>
          </a:xfrm>
        </p:spPr>
        <p:txBody>
          <a:bodyPr>
            <a:normAutofit/>
          </a:bodyPr>
          <a:lstStyle/>
          <a:p>
            <a:pPr>
              <a:lnSpc>
                <a:spcPct val="110000"/>
              </a:lnSpc>
            </a:pPr>
            <a:r>
              <a:rPr lang="en-US"/>
              <a:t>In embedded C preprocessor defines are commonplace</a:t>
            </a:r>
          </a:p>
          <a:p>
            <a:pPr>
              <a:lnSpc>
                <a:spcPct val="110000"/>
              </a:lnSpc>
            </a:pPr>
            <a:r>
              <a:rPr lang="en-US"/>
              <a:t>They can be used to </a:t>
            </a:r>
          </a:p>
          <a:p>
            <a:pPr lvl="1">
              <a:lnSpc>
                <a:spcPct val="110000"/>
              </a:lnSpc>
            </a:pPr>
            <a:r>
              <a:rPr lang="en-US"/>
              <a:t>optimize memory consumption using the </a:t>
            </a:r>
            <a:br>
              <a:rPr lang="en-US"/>
            </a:br>
            <a:r>
              <a:rPr lang="en-US"/>
              <a:t>#if defined or #ifdef</a:t>
            </a:r>
          </a:p>
          <a:p>
            <a:pPr lvl="2">
              <a:lnSpc>
                <a:spcPct val="110000"/>
              </a:lnSpc>
            </a:pPr>
            <a:r>
              <a:rPr lang="en-US"/>
              <a:t>Can eliminate blocks of code via configuration(defined variables)</a:t>
            </a:r>
          </a:p>
          <a:p>
            <a:pPr lvl="1">
              <a:lnSpc>
                <a:spcPct val="110000"/>
              </a:lnSpc>
            </a:pPr>
            <a:r>
              <a:rPr lang="en-US"/>
              <a:t>Shorthand for accessing memory/registers that is memory efficient(no need to store addresses and such in global variables)</a:t>
            </a:r>
          </a:p>
          <a:p>
            <a:pPr lvl="1">
              <a:lnSpc>
                <a:spcPct val="110000"/>
              </a:lnSpc>
            </a:pPr>
            <a:endParaRPr lang="en-US"/>
          </a:p>
        </p:txBody>
      </p:sp>
      <p:pic>
        <p:nvPicPr>
          <p:cNvPr id="9" name="Picture 8">
            <a:extLst>
              <a:ext uri="{FF2B5EF4-FFF2-40B4-BE49-F238E27FC236}">
                <a16:creationId xmlns:a16="http://schemas.microsoft.com/office/drawing/2014/main" id="{DC001A3F-3796-D3EB-8261-438930545C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88279" y="894784"/>
            <a:ext cx="6246443" cy="2338054"/>
          </a:xfrm>
          <a:prstGeom prst="rect">
            <a:avLst/>
          </a:prstGeom>
        </p:spPr>
      </p:pic>
      <p:pic>
        <p:nvPicPr>
          <p:cNvPr id="11" name="Picture 10">
            <a:extLst>
              <a:ext uri="{FF2B5EF4-FFF2-40B4-BE49-F238E27FC236}">
                <a16:creationId xmlns:a16="http://schemas.microsoft.com/office/drawing/2014/main" id="{63F9EC06-3444-60D0-9EDF-ADC1EC007FD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7426" y="3312196"/>
            <a:ext cx="6659800" cy="2533056"/>
          </a:xfrm>
          <a:prstGeom prst="rect">
            <a:avLst/>
          </a:prstGeom>
        </p:spPr>
      </p:pic>
    </p:spTree>
    <p:extLst>
      <p:ext uri="{BB962C8B-B14F-4D97-AF65-F5344CB8AC3E}">
        <p14:creationId xmlns:p14="http://schemas.microsoft.com/office/powerpoint/2010/main" val="23250820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2A5A-247B-CA2B-FE90-EB8DBBEC6BC2}"/>
              </a:ext>
            </a:extLst>
          </p:cNvPr>
          <p:cNvSpPr>
            <a:spLocks noGrp="1"/>
          </p:cNvSpPr>
          <p:nvPr>
            <p:ph type="title"/>
          </p:nvPr>
        </p:nvSpPr>
        <p:spPr/>
        <p:txBody>
          <a:bodyPr/>
          <a:lstStyle/>
          <a:p>
            <a:r>
              <a:rPr lang="en-US"/>
              <a:t>Steps in the compilation of a C program</a:t>
            </a:r>
          </a:p>
        </p:txBody>
      </p:sp>
      <p:sp>
        <p:nvSpPr>
          <p:cNvPr id="3" name="Text Placeholder 2">
            <a:extLst>
              <a:ext uri="{FF2B5EF4-FFF2-40B4-BE49-F238E27FC236}">
                <a16:creationId xmlns:a16="http://schemas.microsoft.com/office/drawing/2014/main" id="{10943083-A309-941B-7A6B-619A62449F75}"/>
              </a:ext>
            </a:extLst>
          </p:cNvPr>
          <p:cNvSpPr>
            <a:spLocks noGrp="1"/>
          </p:cNvSpPr>
          <p:nvPr>
            <p:ph type="body" sz="quarter" idx="10"/>
          </p:nvPr>
        </p:nvSpPr>
        <p:spPr>
          <a:xfrm>
            <a:off x="394774" y="1153266"/>
            <a:ext cx="7406201" cy="5460476"/>
          </a:xfrm>
        </p:spPr>
        <p:txBody>
          <a:bodyPr>
            <a:normAutofit fontScale="85000" lnSpcReduction="20000"/>
          </a:bodyPr>
          <a:lstStyle/>
          <a:p>
            <a:pPr algn="just">
              <a:lnSpc>
                <a:spcPct val="120000"/>
              </a:lnSpc>
              <a:buFont typeface="Arial" panose="020B0604020202020204" pitchFamily="34" charset="0"/>
              <a:buChar char="•"/>
            </a:pPr>
            <a:r>
              <a:rPr lang="en-US"/>
              <a:t>We have a C Program file with an extension of .c i.e. </a:t>
            </a:r>
            <a:r>
              <a:rPr lang="en-US" err="1"/>
              <a:t>hello.c</a:t>
            </a:r>
            <a:r>
              <a:rPr lang="en-US"/>
              <a:t> file.</a:t>
            </a:r>
          </a:p>
          <a:p>
            <a:pPr algn="just">
              <a:lnSpc>
                <a:spcPct val="120000"/>
              </a:lnSpc>
              <a:buFont typeface="Arial" panose="020B0604020202020204" pitchFamily="34" charset="0"/>
              <a:buChar char="•"/>
            </a:pPr>
            <a:r>
              <a:rPr lang="en-US" b="1"/>
              <a:t>Step 1</a:t>
            </a:r>
            <a:r>
              <a:rPr lang="en-US"/>
              <a:t> is </a:t>
            </a:r>
            <a:r>
              <a:rPr lang="en-US" b="1"/>
              <a:t>preprocessing of header files</a:t>
            </a:r>
            <a:r>
              <a:rPr lang="en-US"/>
              <a:t>, all the statements starting with # (hash symbol) and comments are replaced/removed during the pre-processing with the help of a pre-processor. It generates an intermediate file with .</a:t>
            </a:r>
            <a:r>
              <a:rPr lang="en-US" err="1"/>
              <a:t>i</a:t>
            </a:r>
            <a:r>
              <a:rPr lang="en-US"/>
              <a:t> file extension i.e. a </a:t>
            </a:r>
            <a:r>
              <a:rPr lang="en-US" err="1"/>
              <a:t>hello.i</a:t>
            </a:r>
            <a:r>
              <a:rPr lang="en-US"/>
              <a:t> file.</a:t>
            </a:r>
          </a:p>
          <a:p>
            <a:pPr algn="just">
              <a:lnSpc>
                <a:spcPct val="120000"/>
              </a:lnSpc>
              <a:buFont typeface="Arial" panose="020B0604020202020204" pitchFamily="34" charset="0"/>
              <a:buChar char="•"/>
            </a:pPr>
            <a:r>
              <a:rPr lang="en-US" b="1"/>
              <a:t>Step 2</a:t>
            </a:r>
            <a:r>
              <a:rPr lang="en-US"/>
              <a:t> is a compilation of </a:t>
            </a:r>
            <a:r>
              <a:rPr lang="en-US" err="1"/>
              <a:t>hello.i</a:t>
            </a:r>
            <a:r>
              <a:rPr lang="en-US"/>
              <a:t> file. Compiler software translates the </a:t>
            </a:r>
            <a:r>
              <a:rPr lang="en-US" err="1"/>
              <a:t>hello.i</a:t>
            </a:r>
            <a:r>
              <a:rPr lang="en-US"/>
              <a:t> file to </a:t>
            </a:r>
            <a:r>
              <a:rPr lang="en-US" err="1"/>
              <a:t>hello.s</a:t>
            </a:r>
            <a:r>
              <a:rPr lang="en-US"/>
              <a:t> with assembly level instructions (low-level code).</a:t>
            </a:r>
          </a:p>
          <a:p>
            <a:pPr algn="just">
              <a:lnSpc>
                <a:spcPct val="120000"/>
              </a:lnSpc>
              <a:buFont typeface="Arial" panose="020B0604020202020204" pitchFamily="34" charset="0"/>
              <a:buChar char="•"/>
            </a:pPr>
            <a:r>
              <a:rPr lang="en-US" b="1"/>
              <a:t>Step 3</a:t>
            </a:r>
            <a:r>
              <a:rPr lang="en-US"/>
              <a:t>, assembly-level code instructions are converted into machine-understandable code (binary/hexadecimal form) by the assembler. The file generated is known as the object file with an extension of .obj/.o i.e. hello.obj/</a:t>
            </a:r>
            <a:r>
              <a:rPr lang="en-US" err="1"/>
              <a:t>hello.o</a:t>
            </a:r>
            <a:r>
              <a:rPr lang="en-US"/>
              <a:t> file.</a:t>
            </a:r>
          </a:p>
          <a:p>
            <a:pPr algn="just">
              <a:lnSpc>
                <a:spcPct val="120000"/>
              </a:lnSpc>
              <a:buFont typeface="Arial" panose="020B0604020202020204" pitchFamily="34" charset="0"/>
              <a:buChar char="•"/>
            </a:pPr>
            <a:r>
              <a:rPr lang="en-US" b="1"/>
              <a:t>Step 4</a:t>
            </a:r>
            <a:r>
              <a:rPr lang="en-US"/>
              <a:t>, </a:t>
            </a:r>
            <a:r>
              <a:rPr lang="en-US" i="1"/>
              <a:t>Linker</a:t>
            </a:r>
            <a:r>
              <a:rPr lang="en-US"/>
              <a:t> is used to link the library files with the object file to define the unknown statements. It generates an executable file with .exe/.out extension i.e. a hello.exe/</a:t>
            </a:r>
            <a:r>
              <a:rPr lang="en-US" err="1"/>
              <a:t>hello.out</a:t>
            </a:r>
            <a:r>
              <a:rPr lang="en-US"/>
              <a:t> file.</a:t>
            </a:r>
          </a:p>
          <a:p>
            <a:pPr algn="just">
              <a:lnSpc>
                <a:spcPct val="120000"/>
              </a:lnSpc>
              <a:buFont typeface="Arial" panose="020B0604020202020204" pitchFamily="34" charset="0"/>
              <a:buChar char="•"/>
            </a:pPr>
            <a:r>
              <a:rPr lang="en-US"/>
              <a:t>Next, we can run the hello.exe/</a:t>
            </a:r>
            <a:r>
              <a:rPr lang="en-US" err="1"/>
              <a:t>hello.out</a:t>
            </a:r>
            <a:r>
              <a:rPr lang="en-US"/>
              <a:t> executable file to get the desired output on our output window, i.e., Hello World!.</a:t>
            </a:r>
          </a:p>
          <a:p>
            <a:pPr algn="just">
              <a:lnSpc>
                <a:spcPct val="120000"/>
              </a:lnSpc>
            </a:pPr>
            <a:endParaRPr lang="en-US"/>
          </a:p>
        </p:txBody>
      </p:sp>
      <p:pic>
        <p:nvPicPr>
          <p:cNvPr id="4" name="Picture 3">
            <a:extLst>
              <a:ext uri="{FF2B5EF4-FFF2-40B4-BE49-F238E27FC236}">
                <a16:creationId xmlns:a16="http://schemas.microsoft.com/office/drawing/2014/main" id="{CFCA59FC-35CA-2FE4-E511-A2B576D890C5}"/>
              </a:ext>
            </a:extLst>
          </p:cNvPr>
          <p:cNvPicPr>
            <a:picLocks noChangeAspect="1"/>
          </p:cNvPicPr>
          <p:nvPr/>
        </p:nvPicPr>
        <p:blipFill>
          <a:blip r:embed="rId3"/>
          <a:stretch>
            <a:fillRect/>
          </a:stretch>
        </p:blipFill>
        <p:spPr>
          <a:xfrm>
            <a:off x="7878871" y="88554"/>
            <a:ext cx="4266562" cy="6322535"/>
          </a:xfrm>
          <a:prstGeom prst="rect">
            <a:avLst/>
          </a:prstGeom>
        </p:spPr>
      </p:pic>
    </p:spTree>
    <p:extLst>
      <p:ext uri="{BB962C8B-B14F-4D97-AF65-F5344CB8AC3E}">
        <p14:creationId xmlns:p14="http://schemas.microsoft.com/office/powerpoint/2010/main" val="10751423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Bitwise operations</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r>
              <a:rPr lang="en-US"/>
              <a:t>The bitwise operators in C are the following:</a:t>
            </a:r>
          </a:p>
          <a:p>
            <a:pPr>
              <a:buFont typeface="+mj-lt"/>
              <a:buAutoNum type="arabicPeriod"/>
            </a:pPr>
            <a:r>
              <a:rPr lang="en-US"/>
              <a:t>The </a:t>
            </a:r>
            <a:r>
              <a:rPr lang="en-US" b="1"/>
              <a:t>&amp; (bitwise AND)</a:t>
            </a:r>
            <a:r>
              <a:rPr lang="en-US"/>
              <a:t> in C takes two numbers as operands and does AND on every bit of two numbers. The result of AND is 1 only if both bits are 1.  </a:t>
            </a:r>
          </a:p>
          <a:p>
            <a:pPr>
              <a:buFont typeface="+mj-lt"/>
              <a:buAutoNum type="arabicPeriod"/>
            </a:pPr>
            <a:r>
              <a:rPr lang="en-US"/>
              <a:t>The </a:t>
            </a:r>
            <a:r>
              <a:rPr lang="en-US" b="1"/>
              <a:t>| (bitwise OR)</a:t>
            </a:r>
            <a:r>
              <a:rPr lang="en-US"/>
              <a:t> in C takes two numbers as operands and does OR on every bit of two numbers. The result of OR is 1 if any of the two bits is 1. </a:t>
            </a:r>
          </a:p>
          <a:p>
            <a:pPr>
              <a:buFont typeface="+mj-lt"/>
              <a:buAutoNum type="arabicPeriod"/>
            </a:pPr>
            <a:r>
              <a:rPr lang="en-US"/>
              <a:t>The </a:t>
            </a:r>
            <a:r>
              <a:rPr lang="en-US" b="1"/>
              <a:t>^ (bitwise XOR)</a:t>
            </a:r>
            <a:r>
              <a:rPr lang="en-US"/>
              <a:t> in C takes two numbers as operands and does XOR on every bit of two numbers. The result of XOR is 1 if the two bits are different. </a:t>
            </a:r>
          </a:p>
          <a:p>
            <a:pPr>
              <a:buFont typeface="+mj-lt"/>
              <a:buAutoNum type="arabicPeriod"/>
            </a:pPr>
            <a:r>
              <a:rPr lang="en-US"/>
              <a:t>The </a:t>
            </a:r>
            <a:r>
              <a:rPr lang="en-US" b="1"/>
              <a:t>&lt;&lt; (left shift)</a:t>
            </a:r>
            <a:r>
              <a:rPr lang="en-US"/>
              <a:t> in C takes two numbers, the left shifts the bits of the first operand, and the second operand decides the number of places to shift. </a:t>
            </a:r>
          </a:p>
          <a:p>
            <a:pPr>
              <a:buFont typeface="+mj-lt"/>
              <a:buAutoNum type="arabicPeriod"/>
            </a:pPr>
            <a:r>
              <a:rPr lang="en-US"/>
              <a:t>The </a:t>
            </a:r>
            <a:r>
              <a:rPr lang="en-US" b="1"/>
              <a:t>&gt;&gt; (right shift)</a:t>
            </a:r>
            <a:r>
              <a:rPr lang="en-US"/>
              <a:t> in C takes two numbers, right shifts the bits of the first operand, and the second operand decides the number of places to shift. </a:t>
            </a:r>
          </a:p>
          <a:p>
            <a:pPr>
              <a:buFont typeface="+mj-lt"/>
              <a:buAutoNum type="arabicPeriod"/>
            </a:pPr>
            <a:r>
              <a:rPr lang="en-US"/>
              <a:t>The </a:t>
            </a:r>
            <a:r>
              <a:rPr lang="en-US" b="1"/>
              <a:t>~ (bitwise NOT)</a:t>
            </a:r>
            <a:r>
              <a:rPr lang="en-US"/>
              <a:t> in C takes one number and inverts all bits of it.</a:t>
            </a:r>
          </a:p>
          <a:p>
            <a:r>
              <a:rPr lang="en-US"/>
              <a:t>What is the functionality of || and &amp;&amp; ?</a:t>
            </a:r>
          </a:p>
          <a:p>
            <a:r>
              <a:rPr lang="en-US"/>
              <a:t>Exercise with register setting/resetting/reading</a:t>
            </a:r>
          </a:p>
        </p:txBody>
      </p:sp>
    </p:spTree>
    <p:extLst>
      <p:ext uri="{BB962C8B-B14F-4D97-AF65-F5344CB8AC3E}">
        <p14:creationId xmlns:p14="http://schemas.microsoft.com/office/powerpoint/2010/main" val="34207148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a:t>Interrupts</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39</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pic>
        <p:nvPicPr>
          <p:cNvPr id="5" name="Picture Placeholder 4" descr="A white car next to a traffic light&#10;&#10;Description automatically generated">
            <a:extLst>
              <a:ext uri="{FF2B5EF4-FFF2-40B4-BE49-F238E27FC236}">
                <a16:creationId xmlns:a16="http://schemas.microsoft.com/office/drawing/2014/main" id="{54A4CCCB-D660-19AD-A581-6A03E6C46859}"/>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1143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hand pressing a digital thermostat&#10;&#10;Description automatically generated">
            <a:extLst>
              <a:ext uri="{FF2B5EF4-FFF2-40B4-BE49-F238E27FC236}">
                <a16:creationId xmlns:a16="http://schemas.microsoft.com/office/drawing/2014/main" id="{6389C644-19B4-9812-C0EA-C537C2370DC3}"/>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p:txBody>
          <a:bodyPr/>
          <a:lstStyle/>
          <a:p>
            <a:r>
              <a:rPr lang="en-US"/>
              <a:t>Embedded Systems Introduction</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4</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3499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pPr algn="just"/>
            <a:r>
              <a:rPr lang="en-US"/>
              <a:t>A hardware interrupt is a signal that stops the current program forcing it to execute another program immediately. The interrupt does this without waiting for the current program to finish. It is unconditional and immediate which is why it is called an interrupt - it interrupts the current action of the processor.</a:t>
            </a:r>
          </a:p>
          <a:p>
            <a:pPr algn="just"/>
            <a:r>
              <a:rPr lang="en-US"/>
              <a:t>An interrupt occurs independently of main code operation. So, the processor can be doing other things before and after the interrupt. During the interrupt, main code operation is suspended, and all registers are saved so that after the interrupt main code starts up exactly where it was.</a:t>
            </a:r>
          </a:p>
          <a:p>
            <a:pPr algn="just"/>
            <a:r>
              <a:rPr lang="en-US"/>
              <a:t>It is as if the main code operates as usual, but the interrupt operates without the main code noticing!</a:t>
            </a:r>
          </a:p>
          <a:p>
            <a:pPr algn="just"/>
            <a:endParaRPr lang="en-US"/>
          </a:p>
        </p:txBody>
      </p:sp>
    </p:spTree>
    <p:extLst>
      <p:ext uri="{BB962C8B-B14F-4D97-AF65-F5344CB8AC3E}">
        <p14:creationId xmlns:p14="http://schemas.microsoft.com/office/powerpoint/2010/main" val="35540352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637E-5179-B2B2-44EF-1E5CC1CADA7D}"/>
              </a:ext>
            </a:extLst>
          </p:cNvPr>
          <p:cNvSpPr>
            <a:spLocks noGrp="1"/>
          </p:cNvSpPr>
          <p:nvPr>
            <p:ph type="title"/>
          </p:nvPr>
        </p:nvSpPr>
        <p:spPr/>
        <p:txBody>
          <a:bodyPr/>
          <a:lstStyle/>
          <a:p>
            <a:r>
              <a:rPr lang="en-US"/>
              <a:t>Polling</a:t>
            </a:r>
          </a:p>
        </p:txBody>
      </p:sp>
      <p:sp>
        <p:nvSpPr>
          <p:cNvPr id="3" name="Text Placeholder 2">
            <a:extLst>
              <a:ext uri="{FF2B5EF4-FFF2-40B4-BE49-F238E27FC236}">
                <a16:creationId xmlns:a16="http://schemas.microsoft.com/office/drawing/2014/main" id="{18A3DB2F-A337-4F72-D668-7030DC05C7D2}"/>
              </a:ext>
            </a:extLst>
          </p:cNvPr>
          <p:cNvSpPr>
            <a:spLocks noGrp="1"/>
          </p:cNvSpPr>
          <p:nvPr>
            <p:ph type="body" sz="quarter" idx="10"/>
          </p:nvPr>
        </p:nvSpPr>
        <p:spPr>
          <a:xfrm>
            <a:off x="394774" y="1153266"/>
            <a:ext cx="11425752" cy="2362231"/>
          </a:xfrm>
        </p:spPr>
        <p:txBody>
          <a:bodyPr>
            <a:normAutofit/>
          </a:bodyPr>
          <a:lstStyle/>
          <a:p>
            <a:pPr algn="just">
              <a:lnSpc>
                <a:spcPct val="100000"/>
              </a:lnSpc>
            </a:pPr>
            <a:r>
              <a:rPr lang="en-US" sz="1800"/>
              <a:t>When you first start creating a program it is easy to read an input directly from an input pin using a simple read command. As you develop the program you will want to know when the input has changed and to do that you will put the read command into a loop and wait until the input pin has changed state.</a:t>
            </a:r>
          </a:p>
          <a:p>
            <a:pPr>
              <a:lnSpc>
                <a:spcPct val="100000"/>
              </a:lnSpc>
            </a:pPr>
            <a:r>
              <a:rPr lang="en-US" sz="1800"/>
              <a:t>The following pseudocode illustrates the idea:</a:t>
            </a:r>
          </a:p>
          <a:p>
            <a:pPr>
              <a:lnSpc>
                <a:spcPct val="100000"/>
              </a:lnSpc>
            </a:pPr>
            <a:endParaRPr lang="en-US" sz="1800"/>
          </a:p>
          <a:p>
            <a:pPr>
              <a:lnSpc>
                <a:spcPct val="100000"/>
              </a:lnSpc>
            </a:pPr>
            <a:endParaRPr lang="en-US" sz="1800"/>
          </a:p>
        </p:txBody>
      </p:sp>
      <p:pic>
        <p:nvPicPr>
          <p:cNvPr id="9" name="Picture 8" descr="A picture containing text, screenshot, font&#10;&#10;Description automatically generated">
            <a:extLst>
              <a:ext uri="{FF2B5EF4-FFF2-40B4-BE49-F238E27FC236}">
                <a16:creationId xmlns:a16="http://schemas.microsoft.com/office/drawing/2014/main" id="{88699A81-4E69-2324-86D2-91C4079EC40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7457" y="2978010"/>
            <a:ext cx="3826184" cy="3350741"/>
          </a:xfrm>
          <a:prstGeom prst="rect">
            <a:avLst/>
          </a:prstGeom>
        </p:spPr>
      </p:pic>
      <p:sp>
        <p:nvSpPr>
          <p:cNvPr id="11" name="TextBox 10">
            <a:extLst>
              <a:ext uri="{FF2B5EF4-FFF2-40B4-BE49-F238E27FC236}">
                <a16:creationId xmlns:a16="http://schemas.microsoft.com/office/drawing/2014/main" id="{CC5D8799-0927-9A82-9D6C-0298E0AB8A18}"/>
              </a:ext>
            </a:extLst>
          </p:cNvPr>
          <p:cNvSpPr txBox="1"/>
          <p:nvPr/>
        </p:nvSpPr>
        <p:spPr>
          <a:xfrm>
            <a:off x="4740875" y="2978010"/>
            <a:ext cx="6676767" cy="3416320"/>
          </a:xfrm>
          <a:prstGeom prst="rect">
            <a:avLst/>
          </a:prstGeom>
          <a:noFill/>
        </p:spPr>
        <p:txBody>
          <a:bodyPr wrap="square">
            <a:spAutoFit/>
          </a:bodyPr>
          <a:lstStyle/>
          <a:p>
            <a:pPr algn="just"/>
            <a:r>
              <a:rPr lang="en-US"/>
              <a:t>This is an example of polling, and you can see that the problem with polling is that the processor can do nothing else while it is waiting for the input pin to change state.</a:t>
            </a:r>
          </a:p>
          <a:p>
            <a:pPr algn="just"/>
            <a:r>
              <a:rPr lang="en-US"/>
              <a:t>That is the advantage of interrupts - a program can be doing something completely different and does not waste processing power in a useless loop.</a:t>
            </a:r>
          </a:p>
          <a:p>
            <a:pPr algn="just"/>
            <a:r>
              <a:rPr lang="en-US"/>
              <a:t>Another benefit of using interrupts is that in some processors you can use a </a:t>
            </a:r>
            <a:r>
              <a:rPr lang="en-US" b="1"/>
              <a:t>wake-from-sleep interrupt</a:t>
            </a:r>
            <a:r>
              <a:rPr lang="en-US"/>
              <a:t>. This lets the processor go into a low power mode, where only the interrupt hardware is active, which is useful if the system is running on batteries.</a:t>
            </a:r>
          </a:p>
        </p:txBody>
      </p:sp>
    </p:spTree>
    <p:extLst>
      <p:ext uri="{BB962C8B-B14F-4D97-AF65-F5344CB8AC3E}">
        <p14:creationId xmlns:p14="http://schemas.microsoft.com/office/powerpoint/2010/main" val="56784373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2641-1F10-49FD-62A0-3D8756AACD19}"/>
              </a:ext>
            </a:extLst>
          </p:cNvPr>
          <p:cNvSpPr>
            <a:spLocks noGrp="1"/>
          </p:cNvSpPr>
          <p:nvPr>
            <p:ph type="title"/>
          </p:nvPr>
        </p:nvSpPr>
        <p:spPr/>
        <p:txBody>
          <a:bodyPr>
            <a:normAutofit fontScale="90000"/>
          </a:bodyPr>
          <a:lstStyle/>
          <a:p>
            <a:r>
              <a:rPr lang="en-US" b="1"/>
              <a:t>Hardware interrupt Common terms</a:t>
            </a:r>
            <a:br>
              <a:rPr lang="en-US" b="1"/>
            </a:br>
            <a:endParaRPr lang="en-US"/>
          </a:p>
        </p:txBody>
      </p:sp>
      <p:sp>
        <p:nvSpPr>
          <p:cNvPr id="3" name="Text Placeholder 2">
            <a:extLst>
              <a:ext uri="{FF2B5EF4-FFF2-40B4-BE49-F238E27FC236}">
                <a16:creationId xmlns:a16="http://schemas.microsoft.com/office/drawing/2014/main" id="{5DAC9586-8AA0-CFC3-CB4C-73F8392C26EC}"/>
              </a:ext>
            </a:extLst>
          </p:cNvPr>
          <p:cNvSpPr>
            <a:spLocks noGrp="1"/>
          </p:cNvSpPr>
          <p:nvPr>
            <p:ph type="body" sz="quarter" idx="10"/>
          </p:nvPr>
        </p:nvSpPr>
        <p:spPr/>
        <p:txBody>
          <a:bodyPr/>
          <a:lstStyle/>
          <a:p>
            <a:r>
              <a:rPr lang="en-US"/>
              <a:t>Terms you might hear associated with hardware interrupts are ISR, interrupt mask, non maskable interrupt, an asynchronous event, interrupt vector and context switching.</a:t>
            </a:r>
          </a:p>
          <a:p>
            <a:endParaRPr lang="en-US"/>
          </a:p>
        </p:txBody>
      </p:sp>
      <p:graphicFrame>
        <p:nvGraphicFramePr>
          <p:cNvPr id="5" name="Table 4">
            <a:extLst>
              <a:ext uri="{FF2B5EF4-FFF2-40B4-BE49-F238E27FC236}">
                <a16:creationId xmlns:a16="http://schemas.microsoft.com/office/drawing/2014/main" id="{55375E6C-AE9F-CBD4-7321-F19172A59B9C}"/>
              </a:ext>
            </a:extLst>
          </p:cNvPr>
          <p:cNvGraphicFramePr>
            <a:graphicFrameLocks noGrp="1"/>
          </p:cNvGraphicFramePr>
          <p:nvPr/>
        </p:nvGraphicFramePr>
        <p:xfrm>
          <a:off x="677048" y="2075422"/>
          <a:ext cx="8176568" cy="1630749"/>
        </p:xfrm>
        <a:graphic>
          <a:graphicData uri="http://schemas.openxmlformats.org/drawingml/2006/table">
            <a:tbl>
              <a:tblPr>
                <a:tableStyleId>{5C22544A-7EE6-4342-B048-85BDC9FD1C3A}</a:tableStyleId>
              </a:tblPr>
              <a:tblGrid>
                <a:gridCol w="2170861">
                  <a:extLst>
                    <a:ext uri="{9D8B030D-6E8A-4147-A177-3AD203B41FA5}">
                      <a16:colId xmlns:a16="http://schemas.microsoft.com/office/drawing/2014/main" val="2561879853"/>
                    </a:ext>
                  </a:extLst>
                </a:gridCol>
                <a:gridCol w="6005707">
                  <a:extLst>
                    <a:ext uri="{9D8B030D-6E8A-4147-A177-3AD203B41FA5}">
                      <a16:colId xmlns:a16="http://schemas.microsoft.com/office/drawing/2014/main" val="1838472900"/>
                    </a:ext>
                  </a:extLst>
                </a:gridCol>
              </a:tblGrid>
              <a:tr h="229508">
                <a:tc>
                  <a:txBody>
                    <a:bodyPr/>
                    <a:lstStyle/>
                    <a:p>
                      <a:pPr algn="l" fontAlgn="b"/>
                      <a:r>
                        <a:rPr lang="en-US" sz="1600" u="none" strike="noStrike">
                          <a:effectLst/>
                        </a:rPr>
                        <a:t>ISR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Interrupt Service Routine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8745421"/>
                  </a:ext>
                </a:extLst>
              </a:tr>
              <a:tr h="344346">
                <a:tc>
                  <a:txBody>
                    <a:bodyPr/>
                    <a:lstStyle/>
                    <a:p>
                      <a:pPr algn="l" fontAlgn="b"/>
                      <a:r>
                        <a:rPr lang="en-US" sz="1600" u="none" strike="noStrike">
                          <a:effectLst/>
                        </a:rPr>
                        <a:t>Interrupt Vector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The address that holds the location of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8364847"/>
                  </a:ext>
                </a:extLst>
              </a:tr>
              <a:tr h="344346">
                <a:tc>
                  <a:txBody>
                    <a:bodyPr/>
                    <a:lstStyle/>
                    <a:p>
                      <a:pPr algn="l" fontAlgn="b"/>
                      <a:r>
                        <a:rPr lang="en-US" sz="1600" u="none" strike="noStrike">
                          <a:effectLst/>
                        </a:rPr>
                        <a:t>NMI</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Non Maskable Interrupt - an interrupt that is always active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8235763"/>
                  </a:ext>
                </a:extLst>
              </a:tr>
              <a:tr h="344346">
                <a:tc>
                  <a:txBody>
                    <a:bodyPr/>
                    <a:lstStyle/>
                    <a:p>
                      <a:pPr algn="l" fontAlgn="b"/>
                      <a:r>
                        <a:rPr lang="en-US" sz="1600" u="none" strike="noStrike">
                          <a:effectLst/>
                        </a:rPr>
                        <a:t>Asynchronous event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An event that could happen at any time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834908"/>
                  </a:ext>
                </a:extLst>
              </a:tr>
              <a:tr h="344346">
                <a:tc>
                  <a:txBody>
                    <a:bodyPr/>
                    <a:lstStyle/>
                    <a:p>
                      <a:pPr algn="l" fontAlgn="b"/>
                      <a:r>
                        <a:rPr lang="en-US" sz="1600" u="none" strike="noStrike">
                          <a:effectLst/>
                        </a:rPr>
                        <a:t>Context switching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Saving/restoring data before and after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0405487"/>
                  </a:ext>
                </a:extLst>
              </a:tr>
            </a:tbl>
          </a:graphicData>
        </a:graphic>
      </p:graphicFrame>
    </p:spTree>
    <p:extLst>
      <p:ext uri="{BB962C8B-B14F-4D97-AF65-F5344CB8AC3E}">
        <p14:creationId xmlns:p14="http://schemas.microsoft.com/office/powerpoint/2010/main" val="30966248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fontScale="92500" lnSpcReduction="20000"/>
          </a:bodyPr>
          <a:lstStyle/>
          <a:p>
            <a:pPr marL="0" indent="0" algn="just">
              <a:lnSpc>
                <a:spcPct val="110000"/>
              </a:lnSpc>
              <a:buNone/>
            </a:pPr>
            <a:r>
              <a:rPr lang="en-US" b="1"/>
              <a:t>	ISR</a:t>
            </a:r>
          </a:p>
          <a:p>
            <a:pPr algn="just">
              <a:lnSpc>
                <a:spcPct val="110000"/>
              </a:lnSpc>
            </a:pPr>
            <a:r>
              <a:rPr lang="en-US"/>
              <a:t>An ISR is simply another program function. It is no different to any other function except that it does context switching (saving/restoring processor registers) and at the end of the function it re-enables interrupts.</a:t>
            </a:r>
          </a:p>
          <a:p>
            <a:pPr algn="just">
              <a:lnSpc>
                <a:spcPct val="110000"/>
              </a:lnSpc>
            </a:pPr>
            <a:r>
              <a:rPr lang="en-US"/>
              <a:t>After the ISR finishes program execution returns to the original program and it continues exactly from where it was interrupted. The original program will have no idea that this has happened.</a:t>
            </a:r>
          </a:p>
          <a:p>
            <a:pPr marL="0" indent="0" algn="just">
              <a:lnSpc>
                <a:spcPct val="110000"/>
              </a:lnSpc>
              <a:buNone/>
            </a:pPr>
            <a:r>
              <a:rPr lang="en-US" b="1"/>
              <a:t>	Hardware Interrupt vector</a:t>
            </a:r>
          </a:p>
          <a:p>
            <a:pPr algn="just">
              <a:lnSpc>
                <a:spcPct val="110000"/>
              </a:lnSpc>
            </a:pPr>
            <a:r>
              <a:rPr lang="en-US"/>
              <a:t>This is a fixed address that contains the location of your ISR. In other micros there may be an interrupt vector for each vector – you have to make an interrupt routine for each one that you want to use. </a:t>
            </a:r>
          </a:p>
          <a:p>
            <a:pPr algn="just">
              <a:lnSpc>
                <a:spcPct val="110000"/>
              </a:lnSpc>
            </a:pPr>
            <a:r>
              <a:rPr lang="en-US"/>
              <a:t>You program the interrupt address with the address of your interrupt routine. Whenever the interrupt is triggered (and if the interrupt is unmasked) program operation jumps to the location of your interrupt routine.</a:t>
            </a:r>
          </a:p>
        </p:txBody>
      </p:sp>
    </p:spTree>
    <p:extLst>
      <p:ext uri="{BB962C8B-B14F-4D97-AF65-F5344CB8AC3E}">
        <p14:creationId xmlns:p14="http://schemas.microsoft.com/office/powerpoint/2010/main" val="26918205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a:xfrm>
            <a:off x="394774" y="1153266"/>
            <a:ext cx="11425752" cy="4667249"/>
          </a:xfrm>
        </p:spPr>
        <p:txBody>
          <a:bodyPr>
            <a:normAutofit fontScale="92500" lnSpcReduction="20000"/>
          </a:bodyPr>
          <a:lstStyle/>
          <a:p>
            <a:pPr marL="169863" lvl="1" indent="0" algn="just">
              <a:lnSpc>
                <a:spcPct val="110000"/>
              </a:lnSpc>
              <a:buNone/>
            </a:pPr>
            <a:r>
              <a:rPr lang="en-US" b="1"/>
              <a:t>	NMI</a:t>
            </a:r>
          </a:p>
          <a:p>
            <a:pPr algn="just">
              <a:lnSpc>
                <a:spcPct val="110000"/>
              </a:lnSpc>
            </a:pPr>
            <a:r>
              <a:rPr lang="en-US"/>
              <a:t>The NMI is exactly the same as a normal interrupt except that you can not control whether or not it is active - it's always active. It is more commonly found on older/larger processors as a dedicated input pin. In this case it is more than likely fed with a brown-out-detector (BOD) circuit </a:t>
            </a:r>
            <a:r>
              <a:rPr lang="en-US" err="1"/>
              <a:t>i.e</a:t>
            </a:r>
            <a:r>
              <a:rPr lang="en-US"/>
              <a:t> a PSU voltage dip detector circuit - for detecting a condition that should never be ignored!</a:t>
            </a:r>
          </a:p>
          <a:p>
            <a:pPr marL="0" indent="0" algn="just">
              <a:lnSpc>
                <a:spcPct val="110000"/>
              </a:lnSpc>
              <a:buNone/>
            </a:pPr>
            <a:r>
              <a:rPr lang="en-US" b="1"/>
              <a:t>	Context switching</a:t>
            </a:r>
          </a:p>
          <a:p>
            <a:pPr algn="just">
              <a:lnSpc>
                <a:spcPct val="110000"/>
              </a:lnSpc>
            </a:pPr>
            <a:r>
              <a:rPr lang="en-US"/>
              <a:t>This means that the register state is preserved at the start of an ISR and restored at the end of an ISR. It ensures that the function that was interrupted is not affected by the ISR.</a:t>
            </a:r>
          </a:p>
          <a:p>
            <a:pPr marL="0" indent="0" algn="just">
              <a:lnSpc>
                <a:spcPct val="110000"/>
              </a:lnSpc>
              <a:buNone/>
            </a:pPr>
            <a:r>
              <a:rPr lang="en-US" b="1"/>
              <a:t>	Interrupt flags</a:t>
            </a:r>
          </a:p>
          <a:p>
            <a:pPr algn="just">
              <a:lnSpc>
                <a:spcPct val="110000"/>
              </a:lnSpc>
            </a:pPr>
            <a:r>
              <a:rPr lang="en-US"/>
              <a:t>Each hardware interrupt source has an associated interrupt flag - whenever the interrupt is triggered the corresponding interrupt flag is set. These flags are usually stored as bits within an interrupt register.</a:t>
            </a:r>
          </a:p>
          <a:p>
            <a:pPr algn="just">
              <a:lnSpc>
                <a:spcPct val="110000"/>
              </a:lnSpc>
            </a:pPr>
            <a:r>
              <a:rPr lang="en-US"/>
              <a:t>The processor can read from and write to the interrupt register, reading from it to find out which interrupts occurred and writing to it to clear the interrupt flags.</a:t>
            </a:r>
          </a:p>
          <a:p>
            <a:pPr marL="0" indent="0" algn="just">
              <a:lnSpc>
                <a:spcPct val="110000"/>
              </a:lnSpc>
              <a:buNone/>
            </a:pPr>
            <a:endParaRPr lang="en-US"/>
          </a:p>
        </p:txBody>
      </p:sp>
    </p:spTree>
    <p:extLst>
      <p:ext uri="{BB962C8B-B14F-4D97-AF65-F5344CB8AC3E}">
        <p14:creationId xmlns:p14="http://schemas.microsoft.com/office/powerpoint/2010/main" val="842875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29EB-25E7-FAD8-4BCE-3335DB2A7C6A}"/>
              </a:ext>
            </a:extLst>
          </p:cNvPr>
          <p:cNvSpPr>
            <a:spLocks noGrp="1"/>
          </p:cNvSpPr>
          <p:nvPr>
            <p:ph type="title"/>
          </p:nvPr>
        </p:nvSpPr>
        <p:spPr/>
        <p:txBody>
          <a:bodyPr>
            <a:normAutofit fontScale="90000"/>
          </a:bodyPr>
          <a:lstStyle/>
          <a:p>
            <a:r>
              <a:rPr lang="en-US" b="1"/>
              <a:t>NVIC</a:t>
            </a:r>
            <a:br>
              <a:rPr lang="en-US" b="1"/>
            </a:br>
            <a:endParaRPr lang="en-US"/>
          </a:p>
        </p:txBody>
      </p:sp>
      <p:sp>
        <p:nvSpPr>
          <p:cNvPr id="3" name="Text Placeholder 2">
            <a:extLst>
              <a:ext uri="{FF2B5EF4-FFF2-40B4-BE49-F238E27FC236}">
                <a16:creationId xmlns:a16="http://schemas.microsoft.com/office/drawing/2014/main" id="{8C29F18E-B97D-BFF9-2310-62CA99B22ECB}"/>
              </a:ext>
            </a:extLst>
          </p:cNvPr>
          <p:cNvSpPr>
            <a:spLocks noGrp="1"/>
          </p:cNvSpPr>
          <p:nvPr>
            <p:ph type="body" sz="quarter" idx="10"/>
          </p:nvPr>
        </p:nvSpPr>
        <p:spPr>
          <a:xfrm>
            <a:off x="394774" y="1153266"/>
            <a:ext cx="11587676" cy="3899380"/>
          </a:xfrm>
        </p:spPr>
        <p:txBody>
          <a:bodyPr>
            <a:normAutofit/>
          </a:bodyPr>
          <a:lstStyle/>
          <a:p>
            <a:pPr algn="just">
              <a:lnSpc>
                <a:spcPct val="100000"/>
              </a:lnSpc>
            </a:pPr>
            <a:r>
              <a:rPr lang="en-US"/>
              <a:t>The Nested Vector Interrupt Controller (NVIC) in the Cortex-M processor family is an example of an interrupt controller with extremely flexible interrupt priority management. It enables programmable priority levels, automatic nested interrupt support, along with support for multiple interrupt masking, whilst still being very easy to use by the programmer</a:t>
            </a:r>
          </a:p>
        </p:txBody>
      </p:sp>
      <p:pic>
        <p:nvPicPr>
          <p:cNvPr id="5" name="Picture 4" descr="A diagram of a system&#10;&#10;Description automatically generated with low confidence">
            <a:extLst>
              <a:ext uri="{FF2B5EF4-FFF2-40B4-BE49-F238E27FC236}">
                <a16:creationId xmlns:a16="http://schemas.microsoft.com/office/drawing/2014/main" id="{511A4855-696F-2D88-690D-6D1EE0794F6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89453" y="3429000"/>
            <a:ext cx="4431799" cy="2114132"/>
          </a:xfrm>
          <a:prstGeom prst="rect">
            <a:avLst/>
          </a:prstGeom>
        </p:spPr>
      </p:pic>
    </p:spTree>
    <p:extLst>
      <p:ext uri="{BB962C8B-B14F-4D97-AF65-F5344CB8AC3E}">
        <p14:creationId xmlns:p14="http://schemas.microsoft.com/office/powerpoint/2010/main" val="268960375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NVIC</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11285747" cy="4667249"/>
          </a:xfrm>
        </p:spPr>
        <p:txBody>
          <a:bodyPr/>
          <a:lstStyle/>
          <a:p>
            <a:pPr algn="just">
              <a:lnSpc>
                <a:spcPct val="100000"/>
              </a:lnSpc>
            </a:pPr>
            <a:r>
              <a:rPr lang="en-US"/>
              <a:t>In addition to the interrupt requests from peripherals, the NVIC design supports internal exceptions, for example, an exception input from a 24-bit timer call </a:t>
            </a:r>
            <a:r>
              <a:rPr lang="en-US" err="1"/>
              <a:t>SysTick</a:t>
            </a:r>
            <a:r>
              <a:rPr lang="en-US"/>
              <a:t>, which is often used by the OS. There are also additional system exceptions to support OS operations, and a Non-Maskable Interrupt (NMI) input. The NMI and </a:t>
            </a:r>
            <a:r>
              <a:rPr lang="en-US" err="1"/>
              <a:t>HardFault</a:t>
            </a:r>
            <a:r>
              <a:rPr lang="en-US"/>
              <a:t> (one of the system exceptions) have fixed priority levels.</a:t>
            </a:r>
          </a:p>
        </p:txBody>
      </p:sp>
      <p:pic>
        <p:nvPicPr>
          <p:cNvPr id="5" name="Picture 4" descr="A picture containing text, screenshot, font, number&#10;&#10;Description automatically generated">
            <a:extLst>
              <a:ext uri="{FF2B5EF4-FFF2-40B4-BE49-F238E27FC236}">
                <a16:creationId xmlns:a16="http://schemas.microsoft.com/office/drawing/2014/main" id="{D65A270D-B87A-9811-6592-6A365A3523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1968" y="3272465"/>
            <a:ext cx="9079478" cy="2761574"/>
          </a:xfrm>
          <a:prstGeom prst="rect">
            <a:avLst/>
          </a:prstGeom>
        </p:spPr>
      </p:pic>
    </p:spTree>
    <p:extLst>
      <p:ext uri="{BB962C8B-B14F-4D97-AF65-F5344CB8AC3E}">
        <p14:creationId xmlns:p14="http://schemas.microsoft.com/office/powerpoint/2010/main" val="19491158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a:t>TIMER</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47</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282820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TIMER</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7152159" cy="4667249"/>
          </a:xfrm>
        </p:spPr>
        <p:txBody>
          <a:bodyPr>
            <a:normAutofit fontScale="92500" lnSpcReduction="10000"/>
          </a:bodyPr>
          <a:lstStyle/>
          <a:p>
            <a:pPr algn="just">
              <a:lnSpc>
                <a:spcPct val="110000"/>
              </a:lnSpc>
            </a:pPr>
            <a:r>
              <a:rPr lang="en-US"/>
              <a:t>A </a:t>
            </a:r>
            <a:r>
              <a:rPr lang="en-US" b="1"/>
              <a:t>timer</a:t>
            </a:r>
            <a:r>
              <a:rPr lang="en-US"/>
              <a:t> is a specialized type of clock which is used to measure time intervals. A timer that counts from zero upwards for measuring time elapsed is often called a </a:t>
            </a:r>
            <a:r>
              <a:rPr lang="en-US" b="1"/>
              <a:t>stopwatch</a:t>
            </a:r>
            <a:r>
              <a:rPr lang="en-US"/>
              <a:t>. It is a device that counts down from a specified time interval and used to generate a time delay, for example, an hourglass is a timer.</a:t>
            </a:r>
          </a:p>
          <a:p>
            <a:pPr algn="just">
              <a:lnSpc>
                <a:spcPct val="110000"/>
              </a:lnSpc>
            </a:pPr>
            <a:r>
              <a:rPr lang="en-US"/>
              <a:t>Every timer needs a clock source or time base. There are often several possible clock sources, and one is selected with a switch or multiplexer.  Sometimes an external clock source is an option. To increase the count range, the selected clock goes to a “</a:t>
            </a:r>
            <a:r>
              <a:rPr lang="en-US" err="1"/>
              <a:t>prescaler</a:t>
            </a:r>
            <a:r>
              <a:rPr lang="en-US"/>
              <a:t>” which divides the clock before it goes to a main counter. The dividing factor of the </a:t>
            </a:r>
            <a:r>
              <a:rPr lang="en-US" err="1"/>
              <a:t>prescaler</a:t>
            </a:r>
            <a:r>
              <a:rPr lang="en-US"/>
              <a:t> is usually limited to powers of 2. The count range of the main counter is set by a “modulus” value (</a:t>
            </a:r>
            <a:r>
              <a:rPr lang="en-US" b="1"/>
              <a:t>M</a:t>
            </a:r>
            <a:r>
              <a:rPr lang="en-US"/>
              <a:t>) stored in a register. </a:t>
            </a:r>
          </a:p>
        </p:txBody>
      </p:sp>
      <p:pic>
        <p:nvPicPr>
          <p:cNvPr id="6" name="Picture 5" descr="A picture containing text, screenshot, diagram, rectangle&#10;&#10;Description automatically generated">
            <a:extLst>
              <a:ext uri="{FF2B5EF4-FFF2-40B4-BE49-F238E27FC236}">
                <a16:creationId xmlns:a16="http://schemas.microsoft.com/office/drawing/2014/main" id="{4CD0C78B-C765-EF6B-7197-EB7AA8449F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97491" y="2054673"/>
            <a:ext cx="4033133" cy="2748653"/>
          </a:xfrm>
          <a:prstGeom prst="rect">
            <a:avLst/>
          </a:prstGeom>
        </p:spPr>
      </p:pic>
    </p:spTree>
    <p:extLst>
      <p:ext uri="{BB962C8B-B14F-4D97-AF65-F5344CB8AC3E}">
        <p14:creationId xmlns:p14="http://schemas.microsoft.com/office/powerpoint/2010/main" val="5813927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0957-7345-5A01-5C5C-EF1DF06D3C56}"/>
              </a:ext>
            </a:extLst>
          </p:cNvPr>
          <p:cNvSpPr>
            <a:spLocks noGrp="1"/>
          </p:cNvSpPr>
          <p:nvPr>
            <p:ph type="title"/>
          </p:nvPr>
        </p:nvSpPr>
        <p:spPr/>
        <p:txBody>
          <a:bodyPr/>
          <a:lstStyle/>
          <a:p>
            <a:r>
              <a:rPr lang="en-US"/>
              <a:t>TIMER FOR M=999</a:t>
            </a:r>
          </a:p>
        </p:txBody>
      </p:sp>
      <p:sp>
        <p:nvSpPr>
          <p:cNvPr id="3" name="Text Placeholder 2">
            <a:extLst>
              <a:ext uri="{FF2B5EF4-FFF2-40B4-BE49-F238E27FC236}">
                <a16:creationId xmlns:a16="http://schemas.microsoft.com/office/drawing/2014/main" id="{955EB601-D066-9FCC-5F85-3819A02EFD6D}"/>
              </a:ext>
            </a:extLst>
          </p:cNvPr>
          <p:cNvSpPr>
            <a:spLocks noGrp="1"/>
          </p:cNvSpPr>
          <p:nvPr>
            <p:ph type="body" sz="quarter" idx="10"/>
          </p:nvPr>
        </p:nvSpPr>
        <p:spPr/>
        <p:txBody>
          <a:bodyPr/>
          <a:lstStyle/>
          <a:p>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AD898774-F58D-418E-E854-F19D0FDB04F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1474" y="1153266"/>
            <a:ext cx="4250493" cy="4676468"/>
          </a:xfrm>
          <a:prstGeom prst="rect">
            <a:avLst/>
          </a:prstGeom>
        </p:spPr>
      </p:pic>
      <p:pic>
        <p:nvPicPr>
          <p:cNvPr id="8" name="Picture 7" descr="A picture containing text, screenshot, diagram, rectangle&#10;&#10;Description automatically generated">
            <a:extLst>
              <a:ext uri="{FF2B5EF4-FFF2-40B4-BE49-F238E27FC236}">
                <a16:creationId xmlns:a16="http://schemas.microsoft.com/office/drawing/2014/main" id="{30C76200-B366-3001-E5A4-254BF60C960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46763" y="1144047"/>
            <a:ext cx="6850463" cy="4668714"/>
          </a:xfrm>
          <a:prstGeom prst="rect">
            <a:avLst/>
          </a:prstGeom>
        </p:spPr>
      </p:pic>
      <p:sp>
        <p:nvSpPr>
          <p:cNvPr id="10" name="TextBox 9">
            <a:extLst>
              <a:ext uri="{FF2B5EF4-FFF2-40B4-BE49-F238E27FC236}">
                <a16:creationId xmlns:a16="http://schemas.microsoft.com/office/drawing/2014/main" id="{2F4767C4-B3A6-B70A-FB95-FB20BA2514B4}"/>
              </a:ext>
            </a:extLst>
          </p:cNvPr>
          <p:cNvSpPr txBox="1"/>
          <p:nvPr/>
        </p:nvSpPr>
        <p:spPr>
          <a:xfrm>
            <a:off x="371474" y="5829734"/>
            <a:ext cx="11449052" cy="646331"/>
          </a:xfrm>
          <a:prstGeom prst="rect">
            <a:avLst/>
          </a:prstGeom>
          <a:noFill/>
        </p:spPr>
        <p:txBody>
          <a:bodyPr wrap="square">
            <a:spAutoFit/>
          </a:bodyPr>
          <a:lstStyle/>
          <a:p>
            <a:r>
              <a:rPr lang="en-US"/>
              <a:t>Notice how the number of count states is M + 1 or 1,000 because of the “0” state. Be sure to check out the modulus load characteristics of a timer.</a:t>
            </a:r>
          </a:p>
        </p:txBody>
      </p:sp>
    </p:spTree>
    <p:extLst>
      <p:ext uri="{BB962C8B-B14F-4D97-AF65-F5344CB8AC3E}">
        <p14:creationId xmlns:p14="http://schemas.microsoft.com/office/powerpoint/2010/main" val="10359475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a:latin typeface="+mj-lt"/>
              </a:rPr>
              <a:t>What is an embedded system?</a:t>
            </a:r>
            <a:br>
              <a:rPr lang="en-US">
                <a:latin typeface="+mj-lt"/>
              </a:rPr>
            </a:br>
            <a:endParaRPr lang="en-US">
              <a:latin typeface="+mj-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latin typeface="+mn-lt"/>
              </a:rPr>
              <a:t>An embedded system is a combination of</a:t>
            </a:r>
          </a:p>
          <a:p>
            <a:pPr lvl="1"/>
            <a:r>
              <a:rPr lang="en-US">
                <a:latin typeface="+mn-lt"/>
              </a:rPr>
              <a:t>a processor, </a:t>
            </a:r>
          </a:p>
          <a:p>
            <a:pPr lvl="1"/>
            <a:r>
              <a:rPr lang="en-US">
                <a:latin typeface="+mn-lt"/>
              </a:rPr>
              <a:t>memory, </a:t>
            </a:r>
          </a:p>
          <a:p>
            <a:pPr lvl="1"/>
            <a:r>
              <a:rPr lang="en-US">
                <a:latin typeface="+mn-lt"/>
              </a:rPr>
              <a:t>and (input/output) peripherals</a:t>
            </a:r>
          </a:p>
          <a:p>
            <a:pPr lvl="2"/>
            <a:endParaRPr lang="en-US">
              <a:latin typeface="+mn-lt"/>
            </a:endParaRPr>
          </a:p>
          <a:p>
            <a:r>
              <a:rPr lang="en-US">
                <a:latin typeface="+mn-lt"/>
              </a:rPr>
              <a:t>It is embedded as part of a complete device often including electrical or electronic hardware and mechanical parts. </a:t>
            </a:r>
          </a:p>
        </p:txBody>
      </p:sp>
      <p:sp>
        <p:nvSpPr>
          <p:cNvPr id="4" name="Rectangle: Rounded Corners 3">
            <a:extLst>
              <a:ext uri="{FF2B5EF4-FFF2-40B4-BE49-F238E27FC236}">
                <a16:creationId xmlns:a16="http://schemas.microsoft.com/office/drawing/2014/main" id="{C3825B4B-AC1E-4D86-AC28-72041F200DF2}"/>
              </a:ext>
            </a:extLst>
          </p:cNvPr>
          <p:cNvSpPr/>
          <p:nvPr/>
        </p:nvSpPr>
        <p:spPr>
          <a:xfrm>
            <a:off x="466501" y="4281418"/>
            <a:ext cx="3035865"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Home appliances</a:t>
            </a:r>
          </a:p>
          <a:p>
            <a:pPr marL="285750" indent="-285750" algn="l">
              <a:buFont typeface="Arial" panose="020B0604020202020204" pitchFamily="34" charset="0"/>
              <a:buChar char="•"/>
            </a:pPr>
            <a:r>
              <a:rPr lang="en-US">
                <a:solidFill>
                  <a:schemeClr val="bg1"/>
                </a:solidFill>
                <a:latin typeface="+mj-lt"/>
              </a:rPr>
              <a:t>Coffee machine</a:t>
            </a:r>
          </a:p>
          <a:p>
            <a:pPr marL="285750" indent="-285750" algn="l">
              <a:buFont typeface="Arial" panose="020B0604020202020204" pitchFamily="34" charset="0"/>
              <a:buChar char="•"/>
            </a:pPr>
            <a:r>
              <a:rPr lang="en-US">
                <a:solidFill>
                  <a:schemeClr val="bg1"/>
                </a:solidFill>
                <a:latin typeface="+mj-lt"/>
              </a:rPr>
              <a:t>Washing machine</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5" name="Rectangle: Rounded Corners 4">
            <a:extLst>
              <a:ext uri="{FF2B5EF4-FFF2-40B4-BE49-F238E27FC236}">
                <a16:creationId xmlns:a16="http://schemas.microsoft.com/office/drawing/2014/main" id="{984906A6-25CB-48F2-88C7-F7E0B1D66790}"/>
              </a:ext>
            </a:extLst>
          </p:cNvPr>
          <p:cNvSpPr/>
          <p:nvPr/>
        </p:nvSpPr>
        <p:spPr>
          <a:xfrm>
            <a:off x="3574093" y="4265634"/>
            <a:ext cx="1985579"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Industrial</a:t>
            </a:r>
          </a:p>
          <a:p>
            <a:pPr marL="285750" indent="-285750" algn="l">
              <a:buFont typeface="Arial" panose="020B0604020202020204" pitchFamily="34" charset="0"/>
              <a:buChar char="•"/>
            </a:pPr>
            <a:r>
              <a:rPr lang="en-US">
                <a:solidFill>
                  <a:schemeClr val="bg1"/>
                </a:solidFill>
                <a:latin typeface="+mj-lt"/>
              </a:rPr>
              <a:t>RFID </a:t>
            </a:r>
          </a:p>
          <a:p>
            <a:pPr marL="285750" indent="-285750" algn="l">
              <a:buFont typeface="Arial" panose="020B0604020202020204" pitchFamily="34" charset="0"/>
              <a:buChar char="•"/>
            </a:pPr>
            <a:r>
              <a:rPr lang="en-US">
                <a:solidFill>
                  <a:schemeClr val="bg1"/>
                </a:solidFill>
                <a:latin typeface="+mj-lt"/>
              </a:rPr>
              <a:t>Robots</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6" name="Rectangle: Rounded Corners 5">
            <a:extLst>
              <a:ext uri="{FF2B5EF4-FFF2-40B4-BE49-F238E27FC236}">
                <a16:creationId xmlns:a16="http://schemas.microsoft.com/office/drawing/2014/main" id="{34E6939A-4D86-46A2-8B45-1ED7ECF20D47}"/>
              </a:ext>
            </a:extLst>
          </p:cNvPr>
          <p:cNvSpPr/>
          <p:nvPr/>
        </p:nvSpPr>
        <p:spPr>
          <a:xfrm>
            <a:off x="5624186" y="4264758"/>
            <a:ext cx="626806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Automotive</a:t>
            </a:r>
          </a:p>
          <a:p>
            <a:pPr marL="285750" indent="-285750" algn="l">
              <a:buFont typeface="Arial" panose="020B0604020202020204" pitchFamily="34" charset="0"/>
              <a:buChar char="•"/>
            </a:pPr>
            <a:r>
              <a:rPr lang="en-US">
                <a:solidFill>
                  <a:schemeClr val="bg1"/>
                </a:solidFill>
                <a:latin typeface="+mj-lt"/>
              </a:rPr>
              <a:t>Engine management</a:t>
            </a:r>
          </a:p>
          <a:p>
            <a:pPr marL="285750" indent="-285750" algn="l">
              <a:buFont typeface="Arial" panose="020B0604020202020204" pitchFamily="34" charset="0"/>
              <a:buChar char="•"/>
            </a:pPr>
            <a:r>
              <a:rPr lang="en-US">
                <a:solidFill>
                  <a:schemeClr val="bg1"/>
                </a:solidFill>
                <a:latin typeface="+mj-lt"/>
              </a:rPr>
              <a:t>Entertainment system</a:t>
            </a:r>
          </a:p>
          <a:p>
            <a:pPr marL="285750" indent="-285750" algn="l">
              <a:buFont typeface="Arial" panose="020B0604020202020204" pitchFamily="34" charset="0"/>
              <a:buChar char="•"/>
            </a:pPr>
            <a:r>
              <a:rPr lang="en-US">
                <a:solidFill>
                  <a:schemeClr val="bg1"/>
                </a:solidFill>
                <a:latin typeface="+mj-lt"/>
              </a:rPr>
              <a:t>…</a:t>
            </a:r>
          </a:p>
          <a:p>
            <a:pPr marL="285750" indent="-285750" algn="l">
              <a:buFont typeface="Arial" panose="020B0604020202020204" pitchFamily="34" charset="0"/>
              <a:buChar char="•"/>
            </a:pPr>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00F3CF38-B7DA-4038-8805-24AFB1C48D7A}"/>
              </a:ext>
            </a:extLst>
          </p:cNvPr>
          <p:cNvSpPr/>
          <p:nvPr/>
        </p:nvSpPr>
        <p:spPr>
          <a:xfrm>
            <a:off x="8588679" y="4572000"/>
            <a:ext cx="2899980" cy="10221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lgn="l">
              <a:buFont typeface="Arial" panose="020B0604020202020204" pitchFamily="34" charset="0"/>
              <a:buChar char="•"/>
            </a:pPr>
            <a:r>
              <a:rPr lang="en-US">
                <a:solidFill>
                  <a:schemeClr val="bg1"/>
                </a:solidFill>
                <a:latin typeface="+mj-lt"/>
              </a:rPr>
              <a:t>Battery management</a:t>
            </a:r>
          </a:p>
          <a:p>
            <a:pPr marL="285750" indent="-285750" algn="l">
              <a:buFont typeface="Arial" panose="020B0604020202020204" pitchFamily="34" charset="0"/>
              <a:buChar char="•"/>
            </a:pPr>
            <a:r>
              <a:rPr lang="en-US">
                <a:solidFill>
                  <a:schemeClr val="bg1"/>
                </a:solidFill>
                <a:latin typeface="+mj-lt"/>
              </a:rPr>
              <a:t>Climate control</a:t>
            </a:r>
          </a:p>
          <a:p>
            <a:pPr marL="285750" indent="-285750" algn="l">
              <a:buFont typeface="Arial" panose="020B0604020202020204" pitchFamily="34" charset="0"/>
              <a:buChar char="•"/>
            </a:pPr>
            <a:endParaRPr lang="en-US">
              <a:solidFill>
                <a:schemeClr val="bg1"/>
              </a:solidFill>
              <a:latin typeface="+mj-lt"/>
            </a:endParaRPr>
          </a:p>
        </p:txBody>
      </p:sp>
    </p:spTree>
    <p:extLst>
      <p:ext uri="{BB962C8B-B14F-4D97-AF65-F5344CB8AC3E}">
        <p14:creationId xmlns:p14="http://schemas.microsoft.com/office/powerpoint/2010/main" val="41166236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8311-CE70-92D0-6EE3-027ADF856748}"/>
              </a:ext>
            </a:extLst>
          </p:cNvPr>
          <p:cNvSpPr>
            <a:spLocks noGrp="1"/>
          </p:cNvSpPr>
          <p:nvPr>
            <p:ph type="title"/>
          </p:nvPr>
        </p:nvSpPr>
        <p:spPr/>
        <p:txBody>
          <a:bodyPr>
            <a:normAutofit fontScale="90000"/>
          </a:bodyPr>
          <a:lstStyle/>
          <a:p>
            <a:r>
              <a:rPr lang="en-US" b="1"/>
              <a:t>Periodic Timers</a:t>
            </a:r>
            <a:br>
              <a:rPr lang="en-US" b="1"/>
            </a:br>
            <a:endParaRPr lang="en-US"/>
          </a:p>
        </p:txBody>
      </p:sp>
      <p:sp>
        <p:nvSpPr>
          <p:cNvPr id="3" name="Text Placeholder 2">
            <a:extLst>
              <a:ext uri="{FF2B5EF4-FFF2-40B4-BE49-F238E27FC236}">
                <a16:creationId xmlns:a16="http://schemas.microsoft.com/office/drawing/2014/main" id="{E685ABAA-AA63-2DF8-3D10-B10F485ADCDB}"/>
              </a:ext>
            </a:extLst>
          </p:cNvPr>
          <p:cNvSpPr>
            <a:spLocks noGrp="1"/>
          </p:cNvSpPr>
          <p:nvPr>
            <p:ph type="body" sz="quarter" idx="10"/>
          </p:nvPr>
        </p:nvSpPr>
        <p:spPr/>
        <p:txBody>
          <a:bodyPr/>
          <a:lstStyle/>
          <a:p>
            <a:r>
              <a:rPr lang="en-US"/>
              <a:t>A periodic timer is great for learning about timers. They are relatively simple and not too hard to observe with a debugger. Periodic timers produce repetitive markers or “ticks” with a fixed period as shown here. The major parameter is the period which is set with a counter modulus.</a:t>
            </a:r>
          </a:p>
          <a:p>
            <a:r>
              <a:rPr lang="en-US"/>
              <a:t>“A” causes an action “B” to occur periodically under tight control of the timer.  Some examples are </a:t>
            </a:r>
          </a:p>
          <a:p>
            <a:pPr lvl="1">
              <a:buFont typeface="Arial" panose="020B0604020202020204" pitchFamily="34" charset="0"/>
              <a:buChar char="•"/>
            </a:pPr>
            <a:r>
              <a:rPr lang="en-US"/>
              <a:t>Controlling the polling of digital inputs </a:t>
            </a:r>
            <a:br>
              <a:rPr lang="en-US"/>
            </a:br>
            <a:r>
              <a:rPr lang="en-US"/>
              <a:t>like pushbuttons</a:t>
            </a:r>
          </a:p>
          <a:p>
            <a:pPr lvl="1">
              <a:buFont typeface="Arial" panose="020B0604020202020204" pitchFamily="34" charset="0"/>
              <a:buChar char="•"/>
            </a:pPr>
            <a:r>
              <a:rPr lang="en-US"/>
              <a:t>Scheduling of tasks by a real-time </a:t>
            </a:r>
            <a:br>
              <a:rPr lang="en-US"/>
            </a:br>
            <a:r>
              <a:rPr lang="en-US"/>
              <a:t>operating system</a:t>
            </a:r>
          </a:p>
          <a:p>
            <a:endParaRPr lang="en-US"/>
          </a:p>
        </p:txBody>
      </p:sp>
      <p:pic>
        <p:nvPicPr>
          <p:cNvPr id="5" name="Picture 4" descr="A picture containing diagram, rectangle, line, jack&#10;&#10;Description automatically generated">
            <a:extLst>
              <a:ext uri="{FF2B5EF4-FFF2-40B4-BE49-F238E27FC236}">
                <a16:creationId xmlns:a16="http://schemas.microsoft.com/office/drawing/2014/main" id="{A56CF995-74F4-7C1B-F16D-BE7CCE58E70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6705" y="3181184"/>
            <a:ext cx="6622365" cy="3223178"/>
          </a:xfrm>
          <a:prstGeom prst="rect">
            <a:avLst/>
          </a:prstGeom>
        </p:spPr>
      </p:pic>
    </p:spTree>
    <p:extLst>
      <p:ext uri="{BB962C8B-B14F-4D97-AF65-F5344CB8AC3E}">
        <p14:creationId xmlns:p14="http://schemas.microsoft.com/office/powerpoint/2010/main" val="99063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F38F-D9AF-2FC2-3F89-5E654FC5E8A1}"/>
              </a:ext>
            </a:extLst>
          </p:cNvPr>
          <p:cNvSpPr>
            <a:spLocks noGrp="1"/>
          </p:cNvSpPr>
          <p:nvPr>
            <p:ph type="title"/>
          </p:nvPr>
        </p:nvSpPr>
        <p:spPr/>
        <p:txBody>
          <a:bodyPr>
            <a:normAutofit fontScale="90000"/>
          </a:bodyPr>
          <a:lstStyle/>
          <a:p>
            <a:r>
              <a:rPr lang="en-US" b="1"/>
              <a:t>Delay TIMER</a:t>
            </a:r>
            <a:br>
              <a:rPr lang="en-US" b="1"/>
            </a:br>
            <a:endParaRPr lang="en-US"/>
          </a:p>
        </p:txBody>
      </p:sp>
      <p:sp>
        <p:nvSpPr>
          <p:cNvPr id="3" name="Text Placeholder 2">
            <a:extLst>
              <a:ext uri="{FF2B5EF4-FFF2-40B4-BE49-F238E27FC236}">
                <a16:creationId xmlns:a16="http://schemas.microsoft.com/office/drawing/2014/main" id="{0304019C-F4F0-00C5-6283-CCD368D9D30B}"/>
              </a:ext>
            </a:extLst>
          </p:cNvPr>
          <p:cNvSpPr>
            <a:spLocks noGrp="1"/>
          </p:cNvSpPr>
          <p:nvPr>
            <p:ph type="body" sz="quarter" idx="10"/>
          </p:nvPr>
        </p:nvSpPr>
        <p:spPr/>
        <p:txBody>
          <a:bodyPr/>
          <a:lstStyle/>
          <a:p>
            <a:pPr algn="just"/>
            <a:r>
              <a:rPr lang="en-US"/>
              <a:t>Delay functions cause something to happen after a period of time has elapsed. The diagram shows “A” resetting a timer to 0 and starting a delay of three ticks before “B” happens.</a:t>
            </a:r>
          </a:p>
          <a:p>
            <a:pPr algn="just"/>
            <a:endParaRPr lang="en-US"/>
          </a:p>
        </p:txBody>
      </p:sp>
      <p:pic>
        <p:nvPicPr>
          <p:cNvPr id="5" name="Picture 4" descr="A diagram of a delay time&#10;&#10;Description automatically generated with low confidence">
            <a:extLst>
              <a:ext uri="{FF2B5EF4-FFF2-40B4-BE49-F238E27FC236}">
                <a16:creationId xmlns:a16="http://schemas.microsoft.com/office/drawing/2014/main" id="{5480AE3A-597C-5CEE-E783-D6790B55A71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25810" y="2286768"/>
            <a:ext cx="5062230" cy="2585323"/>
          </a:xfrm>
          <a:prstGeom prst="rect">
            <a:avLst/>
          </a:prstGeom>
        </p:spPr>
      </p:pic>
      <p:sp>
        <p:nvSpPr>
          <p:cNvPr id="7" name="TextBox 6">
            <a:extLst>
              <a:ext uri="{FF2B5EF4-FFF2-40B4-BE49-F238E27FC236}">
                <a16:creationId xmlns:a16="http://schemas.microsoft.com/office/drawing/2014/main" id="{BFB70BC2-CA09-4E62-E864-8F996AEF8B3B}"/>
              </a:ext>
            </a:extLst>
          </p:cNvPr>
          <p:cNvSpPr txBox="1"/>
          <p:nvPr/>
        </p:nvSpPr>
        <p:spPr>
          <a:xfrm>
            <a:off x="394774" y="2214142"/>
            <a:ext cx="6316922" cy="3816429"/>
          </a:xfrm>
          <a:prstGeom prst="rect">
            <a:avLst/>
          </a:prstGeom>
          <a:noFill/>
        </p:spPr>
        <p:txBody>
          <a:bodyPr wrap="square">
            <a:spAutoFit/>
          </a:bodyPr>
          <a:lstStyle/>
          <a:p>
            <a:pPr marL="169863" indent="-169863" algn="just">
              <a:spcBef>
                <a:spcPts val="575"/>
              </a:spcBef>
              <a:spcAft>
                <a:spcPts val="75"/>
              </a:spcAft>
              <a:buSzPct val="80000"/>
              <a:buFont typeface="Arial" pitchFamily="34" charset="0"/>
              <a:buChar char="•"/>
            </a:pPr>
            <a:r>
              <a:rPr lang="en-US" sz="2200">
                <a:solidFill>
                  <a:schemeClr val="tx1">
                    <a:lumMod val="85000"/>
                    <a:lumOff val="15000"/>
                  </a:schemeClr>
                </a:solidFill>
                <a:latin typeface="Arial" panose="020B0604020202020204" pitchFamily="34" charset="0"/>
                <a:cs typeface="Arial" panose="020B0604020202020204" pitchFamily="34" charset="0"/>
              </a:rPr>
              <a:t>An example of delay is debouncing a pushbutton. An initial press of a pushbutton is detected by polling an input, or there is an interrupt. Then, a delay is started by “A” to wait for any mechanical bounce of the pushbutton to end. After the delay, the pushbutton is sampled again in “B”. If the pushbutton is still active, a valid button press is detected. Using a timer for the delay allows the processor to do other things during the debounce time and the delay is accurate and repeatable.</a:t>
            </a:r>
          </a:p>
        </p:txBody>
      </p:sp>
    </p:spTree>
    <p:extLst>
      <p:ext uri="{BB962C8B-B14F-4D97-AF65-F5344CB8AC3E}">
        <p14:creationId xmlns:p14="http://schemas.microsoft.com/office/powerpoint/2010/main" val="22809253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err="1"/>
              <a:t>Systick</a:t>
            </a:r>
            <a:endParaRPr lang="en-US"/>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endParaRPr lang="en-US"/>
          </a:p>
        </p:txBody>
      </p:sp>
      <p:sp>
        <p:nvSpPr>
          <p:cNvPr id="13" name="TextBox 12">
            <a:extLst>
              <a:ext uri="{FF2B5EF4-FFF2-40B4-BE49-F238E27FC236}">
                <a16:creationId xmlns:a16="http://schemas.microsoft.com/office/drawing/2014/main" id="{EE4455A8-988D-F5F1-0842-3C3639854594}"/>
              </a:ext>
            </a:extLst>
          </p:cNvPr>
          <p:cNvSpPr txBox="1"/>
          <p:nvPr/>
        </p:nvSpPr>
        <p:spPr>
          <a:xfrm>
            <a:off x="5209262" y="1199739"/>
            <a:ext cx="6097044" cy="1754326"/>
          </a:xfrm>
          <a:prstGeom prst="rect">
            <a:avLst/>
          </a:prstGeom>
          <a:noFill/>
        </p:spPr>
        <p:txBody>
          <a:bodyPr wrap="square">
            <a:spAutoFit/>
          </a:bodyPr>
          <a:lstStyle/>
          <a:p>
            <a:pPr algn="just"/>
            <a:r>
              <a:rPr lang="en-US"/>
              <a:t>I want to illustrate one periodic timer in more detail. The simplest I know is the “</a:t>
            </a:r>
            <a:r>
              <a:rPr lang="en-US" err="1"/>
              <a:t>SysTick</a:t>
            </a:r>
            <a:r>
              <a:rPr lang="en-US"/>
              <a:t> timer” or, simply, </a:t>
            </a:r>
            <a:r>
              <a:rPr lang="en-US" err="1"/>
              <a:t>SysTick</a:t>
            </a:r>
            <a:r>
              <a:rPr lang="en-US"/>
              <a:t>. The </a:t>
            </a:r>
            <a:r>
              <a:rPr lang="en-US" err="1"/>
              <a:t>SysTick</a:t>
            </a:r>
            <a:r>
              <a:rPr lang="en-US"/>
              <a:t> timer is an option included with some ARM processors used as the core of many 32-bit microcontrollers. Here is a diagram of the </a:t>
            </a:r>
            <a:r>
              <a:rPr lang="en-US" err="1"/>
              <a:t>SysTick</a:t>
            </a:r>
            <a:r>
              <a:rPr lang="en-US"/>
              <a:t> timer.</a:t>
            </a:r>
          </a:p>
        </p:txBody>
      </p:sp>
      <p:pic>
        <p:nvPicPr>
          <p:cNvPr id="15" name="Picture 14" descr="A picture containing text, screenshot, rectangle, diagram&#10;&#10;Description automatically generated">
            <a:extLst>
              <a:ext uri="{FF2B5EF4-FFF2-40B4-BE49-F238E27FC236}">
                <a16:creationId xmlns:a16="http://schemas.microsoft.com/office/drawing/2014/main" id="{C6D33ABE-4CB3-E5E1-C0E6-8A0A873736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2960224"/>
            <a:ext cx="4545748" cy="3165091"/>
          </a:xfrm>
          <a:prstGeom prst="rect">
            <a:avLst/>
          </a:prstGeom>
        </p:spPr>
      </p:pic>
      <p:pic>
        <p:nvPicPr>
          <p:cNvPr id="21" name="Picture 20" descr="A screen shot of a computer program&#10;&#10;Description automatically generated with medium confidence">
            <a:extLst>
              <a:ext uri="{FF2B5EF4-FFF2-40B4-BE49-F238E27FC236}">
                <a16:creationId xmlns:a16="http://schemas.microsoft.com/office/drawing/2014/main" id="{278D0EB6-2952-127C-4035-23996463FC8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8056" y="1153266"/>
            <a:ext cx="4801206" cy="5590738"/>
          </a:xfrm>
          <a:prstGeom prst="rect">
            <a:avLst/>
          </a:prstGeom>
        </p:spPr>
      </p:pic>
    </p:spTree>
    <p:extLst>
      <p:ext uri="{BB962C8B-B14F-4D97-AF65-F5344CB8AC3E}">
        <p14:creationId xmlns:p14="http://schemas.microsoft.com/office/powerpoint/2010/main" val="135706308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a:t>PWM</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53</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99444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b="1"/>
              <a:t>PWM</a:t>
            </a:r>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pPr algn="just"/>
            <a:r>
              <a:rPr lang="en-US"/>
              <a:t>PWM timers are commonly used for motion control and dimming LEDs. Examples of these applications are included here.</a:t>
            </a:r>
          </a:p>
          <a:p>
            <a:pPr marL="0" indent="0" algn="just">
              <a:buNone/>
            </a:pPr>
            <a:r>
              <a:rPr lang="en-US" b="1"/>
              <a:t>Duty Cycle</a:t>
            </a:r>
          </a:p>
          <a:p>
            <a:pPr algn="just"/>
            <a:r>
              <a:rPr lang="en-US"/>
              <a:t>Duty cycle is the amount of time a digital signal is in the “active” state relative to the period of the signal. Duty cycle is usually given as a percentage.</a:t>
            </a:r>
          </a:p>
          <a:p>
            <a:pPr algn="just"/>
            <a:r>
              <a:rPr lang="en-US"/>
              <a:t>For example, a perfect square wave with equal high time and low time has a duty cycle of 50%. Here is a diagram showing duty cycle in a general way.</a:t>
            </a:r>
          </a:p>
          <a:p>
            <a:pPr algn="just"/>
            <a:r>
              <a:rPr lang="en-US"/>
              <a:t>If active high, the duty cycle is </a:t>
            </a:r>
          </a:p>
          <a:p>
            <a:pPr marL="0" indent="0" algn="just">
              <a:buNone/>
            </a:pPr>
            <a:r>
              <a:rPr lang="en-US">
                <a:effectLst/>
              </a:rPr>
              <a:t>	(Width ÷ Period) ✕ 100 ＝ (3 ÷ 10) ✕ 100 ＝ 30% </a:t>
            </a:r>
          </a:p>
          <a:p>
            <a:pPr algn="just"/>
            <a:r>
              <a:rPr lang="en-US"/>
              <a:t>If we define the signal as active low, </a:t>
            </a:r>
          </a:p>
          <a:p>
            <a:pPr algn="just"/>
            <a:r>
              <a:rPr lang="en-US"/>
              <a:t>the duty cycle is 70%.</a:t>
            </a:r>
          </a:p>
          <a:p>
            <a:pPr algn="just"/>
            <a:endParaRPr lang="en-US"/>
          </a:p>
        </p:txBody>
      </p:sp>
      <p:pic>
        <p:nvPicPr>
          <p:cNvPr id="5" name="Picture 4" descr="A picture containing text, screenshot, rectangle, line&#10;&#10;Description automatically generated">
            <a:extLst>
              <a:ext uri="{FF2B5EF4-FFF2-40B4-BE49-F238E27FC236}">
                <a16:creationId xmlns:a16="http://schemas.microsoft.com/office/drawing/2014/main" id="{5B98E8C8-A58E-6F4F-E2C1-77D1B0F0B2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23853" y="4595647"/>
            <a:ext cx="6111159" cy="1798537"/>
          </a:xfrm>
          <a:prstGeom prst="rect">
            <a:avLst/>
          </a:prstGeom>
        </p:spPr>
      </p:pic>
    </p:spTree>
    <p:extLst>
      <p:ext uri="{BB962C8B-B14F-4D97-AF65-F5344CB8AC3E}">
        <p14:creationId xmlns:p14="http://schemas.microsoft.com/office/powerpoint/2010/main" val="3729614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normAutofit fontScale="90000"/>
          </a:bodyPr>
          <a:lstStyle/>
          <a:p>
            <a:r>
              <a:rPr lang="en-US" b="1"/>
              <a:t>Controlling LED Intensity with a PWM Timer</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8210607" cy="4667249"/>
          </a:xfrm>
        </p:spPr>
        <p:txBody>
          <a:bodyPr/>
          <a:lstStyle/>
          <a:p>
            <a:pPr algn="just"/>
            <a:r>
              <a:rPr lang="en-US"/>
              <a:t>The LED is on when the timer output is low and off when the output is high. The timer creates a rapidly changing output which turns the LED on and off fast enough, so the eye averages the “on” time and perceives a change in intensity and not blinking on and off.</a:t>
            </a:r>
          </a:p>
        </p:txBody>
      </p:sp>
      <p:pic>
        <p:nvPicPr>
          <p:cNvPr id="5" name="Picture 4" descr="A picture containing diagram, text, line, rectangle&#10;&#10;Description automatically generated">
            <a:extLst>
              <a:ext uri="{FF2B5EF4-FFF2-40B4-BE49-F238E27FC236}">
                <a16:creationId xmlns:a16="http://schemas.microsoft.com/office/drawing/2014/main" id="{2593307D-1098-5B6A-5403-CD9EC0AB95D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42962" y="2080298"/>
            <a:ext cx="2821080" cy="2584530"/>
          </a:xfrm>
          <a:prstGeom prst="rect">
            <a:avLst/>
          </a:prstGeom>
        </p:spPr>
      </p:pic>
      <p:pic>
        <p:nvPicPr>
          <p:cNvPr id="7" name="Picture 6" descr="A picture containing text, screenshot, diagram, rectangle&#10;&#10;Description automatically generated">
            <a:extLst>
              <a:ext uri="{FF2B5EF4-FFF2-40B4-BE49-F238E27FC236}">
                <a16:creationId xmlns:a16="http://schemas.microsoft.com/office/drawing/2014/main" id="{11E79B78-D091-B679-BA88-802E07DA31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71807" y="3104105"/>
            <a:ext cx="6194121" cy="3121446"/>
          </a:xfrm>
          <a:prstGeom prst="rect">
            <a:avLst/>
          </a:prstGeom>
        </p:spPr>
      </p:pic>
    </p:spTree>
    <p:extLst>
      <p:ext uri="{BB962C8B-B14F-4D97-AF65-F5344CB8AC3E}">
        <p14:creationId xmlns:p14="http://schemas.microsoft.com/office/powerpoint/2010/main" val="4359017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a:t>UART</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56</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64376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normAutofit fontScale="90000"/>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lstStyle/>
          <a:p>
            <a:pPr algn="just"/>
            <a:r>
              <a:rPr lang="en-US"/>
              <a:t>UART stands for Universal Asynchronous Receiver/Transmitter. It’s a physical circuit in a microcontroller, or a stand-alone IC. A UART’s main purpose is to transmit and receive serial data.</a:t>
            </a:r>
          </a:p>
          <a:p>
            <a:pPr algn="just"/>
            <a:r>
              <a:rPr lang="en-US"/>
              <a:t>In UART communication, two UARTs communicate directly with each other. The transmitting UART converts parallel data from a controlling device like a CPU into serial form, transmits it in serial to the receiving UART, which then converts the serial data back into parallel data for the receiving device. Only two wires are needed to transmit data between two UARTs. Data flows from the Tx pin of the transmitting UART to the Rx pin of the receiving UART:</a:t>
            </a:r>
          </a:p>
        </p:txBody>
      </p:sp>
      <p:pic>
        <p:nvPicPr>
          <p:cNvPr id="6" name="Picture 5" descr="A picture containing text, diagram, screenshot, line&#10;&#10;Description automatically generated">
            <a:extLst>
              <a:ext uri="{FF2B5EF4-FFF2-40B4-BE49-F238E27FC236}">
                <a16:creationId xmlns:a16="http://schemas.microsoft.com/office/drawing/2014/main" id="{F85E48C5-290C-4F85-7477-5AEC638BD8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68415" y="3857182"/>
            <a:ext cx="4678472" cy="2290502"/>
          </a:xfrm>
          <a:prstGeom prst="rect">
            <a:avLst/>
          </a:prstGeom>
        </p:spPr>
      </p:pic>
    </p:spTree>
    <p:extLst>
      <p:ext uri="{BB962C8B-B14F-4D97-AF65-F5344CB8AC3E}">
        <p14:creationId xmlns:p14="http://schemas.microsoft.com/office/powerpoint/2010/main" val="85360401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normAutofit fontScale="90000"/>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normAutofit/>
          </a:bodyPr>
          <a:lstStyle/>
          <a:p>
            <a:pPr algn="just"/>
            <a:r>
              <a:rPr lang="en-US" sz="1800"/>
              <a:t>The UART that is going to transmit data receives the data from a data bus. The data bus is used to send data to the UART by another device like a CPU, memory, or microcontroller. </a:t>
            </a:r>
          </a:p>
          <a:p>
            <a:pPr algn="just"/>
            <a:r>
              <a:rPr lang="en-US" sz="1800"/>
              <a:t>Data is transferred from the data bus to the transmitting UART in parallel form. After the transmitting UART gets the parallel data from the data bus, it adds a start bit, a parity bit, and a stop bit, creating the data packet. </a:t>
            </a:r>
          </a:p>
          <a:p>
            <a:pPr algn="just"/>
            <a:r>
              <a:rPr lang="en-US" sz="1800"/>
              <a:t>Next, the data packet is output serially, bit by bit at the Tx pin. The receiving UART reads the data packet bit by bit at its Rx pin. The receiving UART then converts the data back into parallel form and removes the start bit, parity bit, and stop bits. Finally, the receiving UART transfers the data packet in parallel to the data bus on the receiving end:</a:t>
            </a:r>
          </a:p>
        </p:txBody>
      </p:sp>
      <p:pic>
        <p:nvPicPr>
          <p:cNvPr id="5" name="Picture 4" descr="A picture containing text, screenshot, diagram, line&#10;&#10;Description automatically generated">
            <a:extLst>
              <a:ext uri="{FF2B5EF4-FFF2-40B4-BE49-F238E27FC236}">
                <a16:creationId xmlns:a16="http://schemas.microsoft.com/office/drawing/2014/main" id="{67A4FC4B-7663-E859-7A94-45674F9678A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05415" y="3695560"/>
            <a:ext cx="6376898" cy="2748376"/>
          </a:xfrm>
          <a:prstGeom prst="rect">
            <a:avLst/>
          </a:prstGeom>
        </p:spPr>
      </p:pic>
    </p:spTree>
    <p:extLst>
      <p:ext uri="{BB962C8B-B14F-4D97-AF65-F5344CB8AC3E}">
        <p14:creationId xmlns:p14="http://schemas.microsoft.com/office/powerpoint/2010/main" val="151608933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2444-6189-436C-DCAD-4DDF27293B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7DF043-1B2A-828B-CC0E-156A1737B1C8}"/>
              </a:ext>
            </a:extLst>
          </p:cNvPr>
          <p:cNvSpPr>
            <a:spLocks noGrp="1"/>
          </p:cNvSpPr>
          <p:nvPr>
            <p:ph type="body" sz="quarter" idx="10"/>
          </p:nvPr>
        </p:nvSpPr>
        <p:spPr/>
        <p:txBody>
          <a:bodyPr/>
          <a:lstStyle/>
          <a:p>
            <a:r>
              <a:rPr lang="en-US"/>
              <a:t>UART transmitted data is organized into </a:t>
            </a:r>
            <a:r>
              <a:rPr lang="en-US" i="1"/>
              <a:t>packets</a:t>
            </a:r>
            <a:r>
              <a:rPr lang="en-US"/>
              <a:t>. Each packet contains 1 start bit, 5 to 9 data bits (depending on the UART), an optional </a:t>
            </a:r>
            <a:r>
              <a:rPr lang="en-US" i="1"/>
              <a:t>parity</a:t>
            </a:r>
            <a:r>
              <a:rPr lang="en-US"/>
              <a:t> bit, and 1 or 2 stop bits:</a:t>
            </a:r>
          </a:p>
        </p:txBody>
      </p:sp>
      <p:pic>
        <p:nvPicPr>
          <p:cNvPr id="5" name="Picture 4" descr="A picture containing text, screenshot, font, line&#10;&#10;Description automatically generated">
            <a:extLst>
              <a:ext uri="{FF2B5EF4-FFF2-40B4-BE49-F238E27FC236}">
                <a16:creationId xmlns:a16="http://schemas.microsoft.com/office/drawing/2014/main" id="{BA4ED41B-0321-8F7E-70F6-20EB989986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84654" y="2221020"/>
            <a:ext cx="6335009" cy="2829320"/>
          </a:xfrm>
          <a:prstGeom prst="rect">
            <a:avLst/>
          </a:prstGeom>
        </p:spPr>
      </p:pic>
    </p:spTree>
    <p:extLst>
      <p:ext uri="{BB962C8B-B14F-4D97-AF65-F5344CB8AC3E}">
        <p14:creationId xmlns:p14="http://schemas.microsoft.com/office/powerpoint/2010/main" val="1923909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a:latin typeface="+mj-lt"/>
              </a:rPr>
              <a:t>The characteristics of an embedded system</a:t>
            </a:r>
            <a:br>
              <a:rPr lang="en-US">
                <a:latin typeface="+mj-lt"/>
              </a:rPr>
            </a:br>
            <a:br>
              <a:rPr lang="en-US">
                <a:latin typeface="+mj-lt"/>
              </a:rPr>
            </a:br>
            <a:endParaRPr lang="en-US">
              <a:latin typeface="+mj-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latin typeface="+mn-lt"/>
              </a:rPr>
              <a:t>Because an embedded system typically controls physical operations of the machine that it is embedded within, it often has real-time computing constraints.</a:t>
            </a:r>
          </a:p>
          <a:p>
            <a:pPr lvl="1"/>
            <a:r>
              <a:rPr lang="en-US">
                <a:latin typeface="+mn-lt"/>
              </a:rPr>
              <a:t>Real-time is not necessarily high performance</a:t>
            </a:r>
          </a:p>
          <a:p>
            <a:r>
              <a:rPr lang="en-US">
                <a:latin typeface="+mn-lt"/>
              </a:rPr>
              <a:t>Other systems have low power requirements, since they depend on batteries or other limited power sources.</a:t>
            </a:r>
          </a:p>
          <a:p>
            <a:pPr lvl="1"/>
            <a:r>
              <a:rPr lang="en-US">
                <a:latin typeface="+mn-lt"/>
              </a:rPr>
              <a:t>For example, contactless smart cards or solar powered systems.</a:t>
            </a:r>
          </a:p>
          <a:p>
            <a:r>
              <a:rPr lang="en-US">
                <a:latin typeface="+mn-lt"/>
              </a:rPr>
              <a:t>Most devices are for mass production and hence have low-cost targets.</a:t>
            </a:r>
          </a:p>
          <a:p>
            <a:pPr lvl="1"/>
            <a:r>
              <a:rPr lang="en-US">
                <a:latin typeface="+mn-lt"/>
              </a:rPr>
              <a:t>Like authentication chips in electronic devices or disposable public transport cards</a:t>
            </a:r>
          </a:p>
          <a:p>
            <a:r>
              <a:rPr lang="en-US">
                <a:latin typeface="+mn-lt"/>
              </a:rPr>
              <a:t>Special operating conditions (for example automotive)</a:t>
            </a:r>
          </a:p>
          <a:p>
            <a:endParaRPr lang="en-US">
              <a:latin typeface="+mn-lt"/>
            </a:endParaRPr>
          </a:p>
          <a:p>
            <a:endParaRPr lang="en-US">
              <a:latin typeface="+mn-lt"/>
            </a:endParaRPr>
          </a:p>
          <a:p>
            <a:endParaRPr lang="en-US">
              <a:latin typeface="+mn-lt"/>
            </a:endParaRPr>
          </a:p>
          <a:p>
            <a:endParaRPr lang="en-US">
              <a:latin typeface="+mn-lt"/>
            </a:endParaRPr>
          </a:p>
        </p:txBody>
      </p:sp>
      <p:sp>
        <p:nvSpPr>
          <p:cNvPr id="4" name="Rectangle: Rounded Corners 3">
            <a:extLst>
              <a:ext uri="{FF2B5EF4-FFF2-40B4-BE49-F238E27FC236}">
                <a16:creationId xmlns:a16="http://schemas.microsoft.com/office/drawing/2014/main" id="{00900456-0B88-4AA8-9AC0-9244DD7CC19F}"/>
              </a:ext>
            </a:extLst>
          </p:cNvPr>
          <p:cNvSpPr/>
          <p:nvPr/>
        </p:nvSpPr>
        <p:spPr>
          <a:xfrm>
            <a:off x="1398740" y="5018850"/>
            <a:ext cx="9394520" cy="8016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2400" b="1"/>
              <a:t>This often results in limited processing resources</a:t>
            </a:r>
            <a:endParaRPr lang="en-US" sz="2400" b="1">
              <a:solidFill>
                <a:schemeClr val="bg1"/>
              </a:solidFill>
              <a:latin typeface="+mj-lt"/>
            </a:endParaRPr>
          </a:p>
        </p:txBody>
      </p:sp>
    </p:spTree>
    <p:extLst>
      <p:ext uri="{BB962C8B-B14F-4D97-AF65-F5344CB8AC3E}">
        <p14:creationId xmlns:p14="http://schemas.microsoft.com/office/powerpoint/2010/main" val="344602845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D960-182E-0E88-2661-E33DB695C08B}"/>
              </a:ext>
            </a:extLst>
          </p:cNvPr>
          <p:cNvSpPr>
            <a:spLocks noGrp="1"/>
          </p:cNvSpPr>
          <p:nvPr>
            <p:ph type="title"/>
          </p:nvPr>
        </p:nvSpPr>
        <p:spPr/>
        <p:txBody>
          <a:bodyPr/>
          <a:lstStyle/>
          <a:p>
            <a:r>
              <a:rPr lang="en-US"/>
              <a:t>UART</a:t>
            </a:r>
          </a:p>
        </p:txBody>
      </p:sp>
      <p:sp>
        <p:nvSpPr>
          <p:cNvPr id="3" name="Text Placeholder 2">
            <a:extLst>
              <a:ext uri="{FF2B5EF4-FFF2-40B4-BE49-F238E27FC236}">
                <a16:creationId xmlns:a16="http://schemas.microsoft.com/office/drawing/2014/main" id="{255A0E11-992F-9B78-6E57-5895B07F2E25}"/>
              </a:ext>
            </a:extLst>
          </p:cNvPr>
          <p:cNvSpPr>
            <a:spLocks noGrp="1"/>
          </p:cNvSpPr>
          <p:nvPr>
            <p:ph type="body" sz="quarter" idx="10"/>
          </p:nvPr>
        </p:nvSpPr>
        <p:spPr>
          <a:xfrm>
            <a:off x="394773" y="1193712"/>
            <a:ext cx="7358577" cy="2786171"/>
          </a:xfrm>
        </p:spPr>
        <p:txBody>
          <a:bodyPr>
            <a:normAutofit/>
          </a:bodyPr>
          <a:lstStyle/>
          <a:p>
            <a:pPr marL="0" indent="0" algn="just">
              <a:buNone/>
            </a:pPr>
            <a:r>
              <a:rPr lang="en-US" sz="1400" b="1"/>
              <a:t>	Start Bit</a:t>
            </a:r>
          </a:p>
          <a:p>
            <a:pPr algn="just"/>
            <a:r>
              <a:rPr lang="en-US" sz="1400"/>
              <a:t>The UART data transmission line is normally held at a high voltage level when it’s not transmitting data. To start the transfer of data, the transmitting UART pulls the transmission line from high to low for one clock cycle. When the receiving UART detects the high to low voltage transition, it begins reading the bits in the data frame at the frequency of the baud rate.</a:t>
            </a:r>
          </a:p>
          <a:p>
            <a:pPr marL="0" indent="0" algn="just">
              <a:buNone/>
            </a:pPr>
            <a:r>
              <a:rPr lang="en-US" sz="1400" b="1"/>
              <a:t>	Data Frame</a:t>
            </a:r>
          </a:p>
          <a:p>
            <a:pPr algn="just"/>
            <a:r>
              <a:rPr lang="en-US" sz="1400"/>
              <a:t>The data frame contains the actual data being transferred. It can be 5 bits up to 8 bits long if a parity bit is used. If no parity bit is used, the data frame can be 9 bits long. In most cases, the data is sent with the least significant bit first.</a:t>
            </a:r>
          </a:p>
        </p:txBody>
      </p:sp>
      <p:pic>
        <p:nvPicPr>
          <p:cNvPr id="5" name="Picture 4" descr="A picture containing text, screenshot, font, line&#10;&#10;Description automatically generated">
            <a:extLst>
              <a:ext uri="{FF2B5EF4-FFF2-40B4-BE49-F238E27FC236}">
                <a16:creationId xmlns:a16="http://schemas.microsoft.com/office/drawing/2014/main" id="{9A1E225A-3658-BC2C-1680-E906450290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18162" y="1304010"/>
            <a:ext cx="3902364" cy="1742860"/>
          </a:xfrm>
          <a:prstGeom prst="rect">
            <a:avLst/>
          </a:prstGeom>
        </p:spPr>
      </p:pic>
      <p:sp>
        <p:nvSpPr>
          <p:cNvPr id="7" name="TextBox 6">
            <a:extLst>
              <a:ext uri="{FF2B5EF4-FFF2-40B4-BE49-F238E27FC236}">
                <a16:creationId xmlns:a16="http://schemas.microsoft.com/office/drawing/2014/main" id="{CBC86191-C1F8-9FCD-428A-57F4ED63EE4B}"/>
              </a:ext>
            </a:extLst>
          </p:cNvPr>
          <p:cNvSpPr txBox="1"/>
          <p:nvPr/>
        </p:nvSpPr>
        <p:spPr>
          <a:xfrm>
            <a:off x="371475" y="3677963"/>
            <a:ext cx="11425752" cy="2628925"/>
          </a:xfrm>
          <a:prstGeom prst="rect">
            <a:avLst/>
          </a:prstGeom>
          <a:noFill/>
        </p:spPr>
        <p:txBody>
          <a:bodyPr wrap="square">
            <a:spAutoFit/>
          </a:bodyPr>
          <a:lstStyle/>
          <a:p>
            <a:pPr marL="0" indent="0" algn="just">
              <a:buNone/>
            </a:pPr>
            <a:r>
              <a:rPr lang="en-US" sz="1400" b="1"/>
              <a:t>	Parity</a:t>
            </a:r>
          </a:p>
          <a:p>
            <a:pPr marL="169863" indent="-169863" algn="just">
              <a:spcBef>
                <a:spcPts val="575"/>
              </a:spcBef>
              <a:spcAft>
                <a:spcPts val="75"/>
              </a:spcAft>
              <a:buSzPct val="80000"/>
              <a:buFont typeface="Arial" pitchFamily="34" charset="0"/>
              <a:buChar char="•"/>
            </a:pPr>
            <a:r>
              <a:rPr lang="en-US" sz="1400">
                <a:solidFill>
                  <a:schemeClr val="tx1">
                    <a:lumMod val="85000"/>
                    <a:lumOff val="15000"/>
                  </a:schemeClr>
                </a:solidFill>
                <a:cs typeface="Arial" panose="020B0604020202020204" pitchFamily="34" charset="0"/>
              </a:rPr>
              <a:t>Parity describes the evenness or oddness of a number. The parity bit is a way for the receiving UART to tell if any data has changed during transmission. Bits can be changed by electromagnetic radiation, mismatched baud rates, or long-distance data transfers. After the receiving UART reads the data frame, it counts the number of bits with a value of 1 and checks if the total is an even or odd number. If the parity bit is a 0 (even parity), the 1 bits in the data frame should total to an even number. If the parity bit is a 1 (odd parity), the 1 bits in the data frame should total to an odd number. When the parity bit matches the data, the UART knows that the transmission was free of errors. But if the parity bit is a 0, and the total is odd; or the parity bit is a 1, and the total is even, the UART knows that bits in the data frame have changed.</a:t>
            </a:r>
          </a:p>
          <a:p>
            <a:pPr marL="0" indent="0" algn="just">
              <a:buNone/>
            </a:pPr>
            <a:r>
              <a:rPr lang="en-US" sz="1400" b="1"/>
              <a:t>	Stop Bits</a:t>
            </a:r>
          </a:p>
          <a:p>
            <a:pPr marL="169863" indent="-169863" algn="just">
              <a:spcBef>
                <a:spcPts val="575"/>
              </a:spcBef>
              <a:spcAft>
                <a:spcPts val="75"/>
              </a:spcAft>
              <a:buSzPct val="80000"/>
              <a:buFont typeface="Arial" pitchFamily="34" charset="0"/>
              <a:buChar char="•"/>
            </a:pPr>
            <a:r>
              <a:rPr lang="en-US" sz="1400">
                <a:solidFill>
                  <a:schemeClr val="tx1">
                    <a:lumMod val="85000"/>
                    <a:lumOff val="15000"/>
                  </a:schemeClr>
                </a:solidFill>
                <a:cs typeface="Arial" panose="020B0604020202020204" pitchFamily="34" charset="0"/>
              </a:rPr>
              <a:t>To signal the end of the data packet, the sending UART drives the data transmission line from a low voltage to a high voltage for at least two-bit durations.</a:t>
            </a:r>
          </a:p>
        </p:txBody>
      </p:sp>
    </p:spTree>
    <p:extLst>
      <p:ext uri="{BB962C8B-B14F-4D97-AF65-F5344CB8AC3E}">
        <p14:creationId xmlns:p14="http://schemas.microsoft.com/office/powerpoint/2010/main" val="23770094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UART SIGNALS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p:txBody>
          <a:bodyPr/>
          <a:lstStyle/>
          <a:p>
            <a:pPr algn="just">
              <a:lnSpc>
                <a:spcPct val="100000"/>
              </a:lnSpc>
            </a:pPr>
            <a:r>
              <a:rPr lang="en-US"/>
              <a:t>Example of a UART frame. In this diagram, one byte is sent, consisting of a start bit, followed by eight data bits (D0-7), and two stop bit, for a 11-bit UART frame. The number of data and formatting bits, the presence or absence of a parity bit, the form of parity (even or odd) and the transmission speed must be pre-agreed by the communicating parties. The "stop bit" is a "stop period"; the stop period of the transmitter may be arbitrarily long. It cannot be shorter than a specified amount, usually 1 to 2 bit times. The receiver requires a shorter stop period than the transmitter. At the end of each data frame, the receiver stops briefly to wait for the next start bit. It is this difference which keeps the transmitter and receiver synchronized. BCLK = Base Clock</a:t>
            </a:r>
          </a:p>
        </p:txBody>
      </p:sp>
      <p:pic>
        <p:nvPicPr>
          <p:cNvPr id="5" name="Picture 4" descr="A picture containing line, text, screenshot, diagram&#10;&#10;Description automatically generated">
            <a:extLst>
              <a:ext uri="{FF2B5EF4-FFF2-40B4-BE49-F238E27FC236}">
                <a16:creationId xmlns:a16="http://schemas.microsoft.com/office/drawing/2014/main" id="{C8E6595D-08CF-7EC4-8AED-FF71F2F215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4774" y="4152729"/>
            <a:ext cx="11837617" cy="1976882"/>
          </a:xfrm>
          <a:prstGeom prst="rect">
            <a:avLst/>
          </a:prstGeom>
        </p:spPr>
      </p:pic>
    </p:spTree>
    <p:extLst>
      <p:ext uri="{BB962C8B-B14F-4D97-AF65-F5344CB8AC3E}">
        <p14:creationId xmlns:p14="http://schemas.microsoft.com/office/powerpoint/2010/main" val="15306128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b="1" cap="all"/>
              <a:t>TESTING</a:t>
            </a:r>
            <a:endParaRPr lang="en-US"/>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62</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pic>
        <p:nvPicPr>
          <p:cNvPr id="5" name="Picture Placeholder 4" descr="A robot arm in the air&#10;&#10;Description automatically generated">
            <a:extLst>
              <a:ext uri="{FF2B5EF4-FFF2-40B4-BE49-F238E27FC236}">
                <a16:creationId xmlns:a16="http://schemas.microsoft.com/office/drawing/2014/main" id="{FCCC18FF-BF38-7F98-158F-419E8874D2D0}"/>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84161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dirty="0"/>
              <a:t>What is testing</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r>
              <a:rPr lang="en-US"/>
              <a:t>Software testing is the process of evaluating and verifying that a software product or application does what it is supposed to do. The benefits of testing include preventing bugs, reducing development costs and improving performance.   </a:t>
            </a:r>
          </a:p>
        </p:txBody>
      </p:sp>
      <p:pic>
        <p:nvPicPr>
          <p:cNvPr id="5" name="Picture 4" descr="A person looking at a magnifying glass&#10;&#10;Description automatically generated with medium confidence">
            <a:extLst>
              <a:ext uri="{FF2B5EF4-FFF2-40B4-BE49-F238E27FC236}">
                <a16:creationId xmlns:a16="http://schemas.microsoft.com/office/drawing/2014/main" id="{7F94A980-9E2A-F3EC-6D9E-48758FBF4CA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80550" y="2465539"/>
            <a:ext cx="9654199" cy="3887086"/>
          </a:xfrm>
          <a:prstGeom prst="rect">
            <a:avLst/>
          </a:prstGeom>
        </p:spPr>
      </p:pic>
    </p:spTree>
    <p:extLst>
      <p:ext uri="{BB962C8B-B14F-4D97-AF65-F5344CB8AC3E}">
        <p14:creationId xmlns:p14="http://schemas.microsoft.com/office/powerpoint/2010/main" val="393728745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586C-019E-9BE1-B73B-6DE1820AC738}"/>
              </a:ext>
            </a:extLst>
          </p:cNvPr>
          <p:cNvSpPr>
            <a:spLocks noGrp="1"/>
          </p:cNvSpPr>
          <p:nvPr>
            <p:ph type="title"/>
          </p:nvPr>
        </p:nvSpPr>
        <p:spPr/>
        <p:txBody>
          <a:bodyPr/>
          <a:lstStyle/>
          <a:p>
            <a:r>
              <a:rPr lang="en-US"/>
              <a:t>Types of testing</a:t>
            </a:r>
          </a:p>
        </p:txBody>
      </p:sp>
      <p:sp>
        <p:nvSpPr>
          <p:cNvPr id="3" name="Text Placeholder 2">
            <a:extLst>
              <a:ext uri="{FF2B5EF4-FFF2-40B4-BE49-F238E27FC236}">
                <a16:creationId xmlns:a16="http://schemas.microsoft.com/office/drawing/2014/main" id="{C57FD355-88BE-EFE0-D17B-65E72FB33390}"/>
              </a:ext>
            </a:extLst>
          </p:cNvPr>
          <p:cNvSpPr>
            <a:spLocks noGrp="1"/>
          </p:cNvSpPr>
          <p:nvPr>
            <p:ph type="body" sz="quarter" idx="10"/>
          </p:nvPr>
        </p:nvSpPr>
        <p:spPr/>
        <p:txBody>
          <a:bodyPr>
            <a:normAutofit/>
          </a:bodyPr>
          <a:lstStyle/>
          <a:p>
            <a:r>
              <a:rPr lang="en-US"/>
              <a:t>There are many different types of software tests, each with specific objectives and strategies:</a:t>
            </a:r>
          </a:p>
          <a:p>
            <a:pPr lvl="1">
              <a:buFont typeface="Arial" panose="020B0604020202020204" pitchFamily="34" charset="0"/>
              <a:buChar char="•"/>
            </a:pPr>
            <a:r>
              <a:rPr lang="en-US" b="1"/>
              <a:t>Acceptance testing</a:t>
            </a:r>
          </a:p>
          <a:p>
            <a:pPr lvl="1">
              <a:buFont typeface="Arial" panose="020B0604020202020204" pitchFamily="34" charset="0"/>
              <a:buChar char="•"/>
            </a:pPr>
            <a:r>
              <a:rPr lang="en-US" b="1"/>
              <a:t>Integration testing</a:t>
            </a:r>
            <a:endParaRPr lang="en-US"/>
          </a:p>
          <a:p>
            <a:pPr lvl="1">
              <a:buFont typeface="Arial" panose="020B0604020202020204" pitchFamily="34" charset="0"/>
              <a:buChar char="•"/>
            </a:pPr>
            <a:r>
              <a:rPr lang="en-US" b="1"/>
              <a:t>Unit testing</a:t>
            </a:r>
            <a:endParaRPr lang="en-US"/>
          </a:p>
          <a:p>
            <a:pPr lvl="1">
              <a:buFont typeface="Arial" panose="020B0604020202020204" pitchFamily="34" charset="0"/>
              <a:buChar char="•"/>
            </a:pPr>
            <a:r>
              <a:rPr lang="en-US" b="1"/>
              <a:t>Functional testing</a:t>
            </a:r>
            <a:endParaRPr lang="en-US"/>
          </a:p>
          <a:p>
            <a:pPr lvl="1">
              <a:buFont typeface="Arial" panose="020B0604020202020204" pitchFamily="34" charset="0"/>
              <a:buChar char="•"/>
            </a:pPr>
            <a:r>
              <a:rPr lang="en-US" b="1"/>
              <a:t>Performance testing</a:t>
            </a:r>
          </a:p>
          <a:p>
            <a:pPr lvl="1">
              <a:buFont typeface="Arial" panose="020B0604020202020204" pitchFamily="34" charset="0"/>
              <a:buChar char="•"/>
            </a:pPr>
            <a:r>
              <a:rPr lang="en-US" b="1"/>
              <a:t>Regression testing</a:t>
            </a:r>
            <a:endParaRPr lang="en-US"/>
          </a:p>
          <a:p>
            <a:pPr lvl="1">
              <a:buFont typeface="Arial" panose="020B0604020202020204" pitchFamily="34" charset="0"/>
              <a:buChar char="•"/>
            </a:pPr>
            <a:r>
              <a:rPr lang="en-US" b="1"/>
              <a:t>Stress testing</a:t>
            </a:r>
            <a:endParaRPr lang="en-US"/>
          </a:p>
          <a:p>
            <a:pPr lvl="1">
              <a:buFont typeface="Arial" panose="020B0604020202020204" pitchFamily="34" charset="0"/>
              <a:buChar char="•"/>
            </a:pPr>
            <a:r>
              <a:rPr lang="en-US" b="1"/>
              <a:t>Usability testing</a:t>
            </a:r>
            <a:endParaRPr lang="en-US"/>
          </a:p>
          <a:p>
            <a:r>
              <a:rPr lang="en-US"/>
              <a:t>In each case, validating base requirements is a critical assessment. </a:t>
            </a:r>
          </a:p>
          <a:p>
            <a:r>
              <a:rPr lang="en-US"/>
              <a:t>Even a simple application can be subject to a large number and variety of tests. Testing effectiveness is optimized by running the fewest number of tests to find the largest number of defects.</a:t>
            </a:r>
          </a:p>
          <a:p>
            <a:endParaRPr lang="en-US"/>
          </a:p>
        </p:txBody>
      </p:sp>
    </p:spTree>
    <p:extLst>
      <p:ext uri="{BB962C8B-B14F-4D97-AF65-F5344CB8AC3E}">
        <p14:creationId xmlns:p14="http://schemas.microsoft.com/office/powerpoint/2010/main" val="121584473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7971-E8A6-97EF-8EFB-4C2B182C964A}"/>
              </a:ext>
            </a:extLst>
          </p:cNvPr>
          <p:cNvSpPr>
            <a:spLocks noGrp="1"/>
          </p:cNvSpPr>
          <p:nvPr>
            <p:ph type="title"/>
          </p:nvPr>
        </p:nvSpPr>
        <p:spPr/>
        <p:txBody>
          <a:bodyPr/>
          <a:lstStyle/>
          <a:p>
            <a:r>
              <a:rPr lang="en-US" b="1"/>
              <a:t>Continuous testing</a:t>
            </a:r>
            <a:endParaRPr lang="en-US"/>
          </a:p>
        </p:txBody>
      </p:sp>
      <p:sp>
        <p:nvSpPr>
          <p:cNvPr id="3" name="Text Placeholder 2">
            <a:extLst>
              <a:ext uri="{FF2B5EF4-FFF2-40B4-BE49-F238E27FC236}">
                <a16:creationId xmlns:a16="http://schemas.microsoft.com/office/drawing/2014/main" id="{C0939984-C856-0AE8-0DFE-280FE81E3BAE}"/>
              </a:ext>
            </a:extLst>
          </p:cNvPr>
          <p:cNvSpPr>
            <a:spLocks noGrp="1"/>
          </p:cNvSpPr>
          <p:nvPr>
            <p:ph type="body" sz="quarter" idx="10"/>
          </p:nvPr>
        </p:nvSpPr>
        <p:spPr/>
        <p:txBody>
          <a:bodyPr>
            <a:normAutofit fontScale="85000" lnSpcReduction="10000"/>
          </a:bodyPr>
          <a:lstStyle/>
          <a:p>
            <a:pPr algn="just">
              <a:lnSpc>
                <a:spcPct val="110000"/>
              </a:lnSpc>
            </a:pPr>
            <a:r>
              <a:rPr lang="en-US" b="1"/>
              <a:t>Continuous testing</a:t>
            </a:r>
            <a:endParaRPr lang="en-US"/>
          </a:p>
          <a:p>
            <a:pPr algn="just">
              <a:lnSpc>
                <a:spcPct val="110000"/>
              </a:lnSpc>
            </a:pPr>
            <a:r>
              <a:rPr lang="en-US"/>
              <a:t>Software testing has traditionally been separated from the rest of development. It is often conducted later in the software development life cycle after the product build or execution stage. A tester may only have a small window to test the code – sometimes just before the application goes to market. </a:t>
            </a:r>
          </a:p>
          <a:p>
            <a:pPr algn="just">
              <a:lnSpc>
                <a:spcPct val="110000"/>
              </a:lnSpc>
            </a:pPr>
            <a:r>
              <a:rPr lang="en-US"/>
              <a:t>Doing test activities earlier in the cycle helps keep the testing effort at the forefront rather than as an afterthought to development. Earlier software tests also mean that defects are less expensive to resolve.</a:t>
            </a:r>
          </a:p>
          <a:p>
            <a:pPr algn="just">
              <a:lnSpc>
                <a:spcPct val="110000"/>
              </a:lnSpc>
            </a:pPr>
            <a:r>
              <a:rPr lang="en-US"/>
              <a:t>Many development teams now use a methodology known as continuous testing. It is part of a DevOps approach – where development and operations collaborate over the entire product life cycle. The aim is to accelerate software delivery while balancing cost, quality and risk. With this testing technique, teams don’t need to wait for the software to be built before testing starts. They can run tests much earlier in the cycle to discover defects sooner, when they are easier to fix.</a:t>
            </a:r>
          </a:p>
          <a:p>
            <a:pPr algn="just">
              <a:lnSpc>
                <a:spcPct val="110000"/>
              </a:lnSpc>
            </a:pPr>
            <a:r>
              <a:rPr lang="en-US"/>
              <a:t>Example of a Software development flow and how Continuous Integration/Continuous Development could help:</a:t>
            </a:r>
          </a:p>
          <a:p>
            <a:pPr algn="just">
              <a:lnSpc>
                <a:spcPct val="110000"/>
              </a:lnSpc>
            </a:pPr>
            <a:r>
              <a:rPr lang="en-US">
                <a:hlinkClick r:id="rId2"/>
              </a:rPr>
              <a:t>https://github.com/electron/electron/pull/38776</a:t>
            </a:r>
            <a:endParaRPr lang="en-US"/>
          </a:p>
          <a:p>
            <a:pPr algn="just">
              <a:lnSpc>
                <a:spcPct val="110000"/>
              </a:lnSpc>
            </a:pPr>
            <a:endParaRPr lang="en-US"/>
          </a:p>
        </p:txBody>
      </p:sp>
    </p:spTree>
    <p:extLst>
      <p:ext uri="{BB962C8B-B14F-4D97-AF65-F5344CB8AC3E}">
        <p14:creationId xmlns:p14="http://schemas.microsoft.com/office/powerpoint/2010/main" val="4241445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D9D7-D701-BD61-3D75-F7D7AD424A7D}"/>
              </a:ext>
            </a:extLst>
          </p:cNvPr>
          <p:cNvSpPr>
            <a:spLocks noGrp="1"/>
          </p:cNvSpPr>
          <p:nvPr>
            <p:ph type="title"/>
          </p:nvPr>
        </p:nvSpPr>
        <p:spPr/>
        <p:txBody>
          <a:bodyPr/>
          <a:lstStyle/>
          <a:p>
            <a:r>
              <a:rPr lang="en-US"/>
              <a:t>Why is testing important</a:t>
            </a:r>
          </a:p>
        </p:txBody>
      </p:sp>
      <p:sp>
        <p:nvSpPr>
          <p:cNvPr id="3" name="Text Placeholder 2">
            <a:extLst>
              <a:ext uri="{FF2B5EF4-FFF2-40B4-BE49-F238E27FC236}">
                <a16:creationId xmlns:a16="http://schemas.microsoft.com/office/drawing/2014/main" id="{8EE21F05-358F-4204-07FF-78EEB922BB95}"/>
              </a:ext>
            </a:extLst>
          </p:cNvPr>
          <p:cNvSpPr>
            <a:spLocks noGrp="1"/>
          </p:cNvSpPr>
          <p:nvPr>
            <p:ph type="body" sz="quarter" idx="10"/>
          </p:nvPr>
        </p:nvSpPr>
        <p:spPr>
          <a:xfrm>
            <a:off x="394775" y="1153266"/>
            <a:ext cx="6787076" cy="5120366"/>
          </a:xfrm>
        </p:spPr>
        <p:txBody>
          <a:bodyPr>
            <a:normAutofit fontScale="92500" lnSpcReduction="20000"/>
          </a:bodyPr>
          <a:lstStyle/>
          <a:p>
            <a:pPr algn="just">
              <a:lnSpc>
                <a:spcPct val="110000"/>
              </a:lnSpc>
            </a:pPr>
            <a:r>
              <a:rPr lang="en-US"/>
              <a:t>Few can argue against the need for quality control when developing software. Late delivery or software defects can damage a brand’s reputation — leading to frustrated and lost customers. In extreme cases, a bug or defect can degrade interconnected systems or cause serious malfunctions.</a:t>
            </a:r>
          </a:p>
          <a:p>
            <a:pPr algn="just">
              <a:lnSpc>
                <a:spcPct val="110000"/>
              </a:lnSpc>
            </a:pPr>
            <a:r>
              <a:rPr lang="en-US"/>
              <a:t>Consider Nissan having to recall over 1 million cars due to a software defect in the airbag sensor detectors. Or a software bug that caused the failure of a USD 1.2 billion military satellite launch. </a:t>
            </a:r>
            <a:r>
              <a:rPr lang="en-US" baseline="30000"/>
              <a:t> </a:t>
            </a:r>
            <a:r>
              <a:rPr lang="en-US"/>
              <a:t>The numbers speak for themselves. Software failures in the US cost the economy USD 1.1 trillion in assets in 2016. What’s more, they impacted 4.4 billion customers.</a:t>
            </a:r>
          </a:p>
          <a:p>
            <a:pPr algn="just">
              <a:lnSpc>
                <a:spcPct val="110000"/>
              </a:lnSpc>
            </a:pPr>
            <a:r>
              <a:rPr lang="en-US"/>
              <a:t>Though testing itself costs money, companies can save millions per year in development and support if they have a good testing technique and QA processes in place. </a:t>
            </a:r>
          </a:p>
          <a:p>
            <a:pPr algn="just">
              <a:lnSpc>
                <a:spcPct val="110000"/>
              </a:lnSpc>
            </a:pPr>
            <a:endParaRPr lang="en-US"/>
          </a:p>
        </p:txBody>
      </p:sp>
      <p:pic>
        <p:nvPicPr>
          <p:cNvPr id="5" name="Picture 4" descr="A close-up of a car dashboard&#10;&#10;Description automatically generated with low confidence">
            <a:extLst>
              <a:ext uri="{FF2B5EF4-FFF2-40B4-BE49-F238E27FC236}">
                <a16:creationId xmlns:a16="http://schemas.microsoft.com/office/drawing/2014/main" id="{A4375030-7D9E-51E3-BD3C-665428FE90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756" y="2186838"/>
            <a:ext cx="4816244" cy="2709137"/>
          </a:xfrm>
          <a:prstGeom prst="rect">
            <a:avLst/>
          </a:prstGeom>
        </p:spPr>
      </p:pic>
    </p:spTree>
    <p:extLst>
      <p:ext uri="{BB962C8B-B14F-4D97-AF65-F5344CB8AC3E}">
        <p14:creationId xmlns:p14="http://schemas.microsoft.com/office/powerpoint/2010/main" val="12645468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99A0-8519-3C23-1C25-BA6C58F0DAD2}"/>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63D0075A-B351-4877-EE6E-1B4CF50D0E9B}"/>
              </a:ext>
            </a:extLst>
          </p:cNvPr>
          <p:cNvSpPr>
            <a:spLocks noGrp="1"/>
          </p:cNvSpPr>
          <p:nvPr>
            <p:ph type="body" sz="quarter" idx="10"/>
          </p:nvPr>
        </p:nvSpPr>
        <p:spPr/>
        <p:txBody>
          <a:bodyPr>
            <a:normAutofit fontScale="85000" lnSpcReduction="10000"/>
          </a:bodyPr>
          <a:lstStyle/>
          <a:p>
            <a:pPr algn="just">
              <a:lnSpc>
                <a:spcPct val="110000"/>
              </a:lnSpc>
            </a:pPr>
            <a:r>
              <a:rPr lang="en-US"/>
              <a:t>Software testing follows a common process. Tasks or steps include defining the test environment, developing test cases, writing scripts, analyzing test results and submitting defect reports.</a:t>
            </a:r>
          </a:p>
          <a:p>
            <a:pPr algn="just">
              <a:lnSpc>
                <a:spcPct val="110000"/>
              </a:lnSpc>
            </a:pPr>
            <a:r>
              <a:rPr lang="en-US"/>
              <a:t>Testing can be time-consuming. Manual testing or ad-hoc testing may be enough for small builds. However, for larger systems, tools are frequently used to automate tasks. Automated testing helps teams implement different scenarios, test differentiators (such as moving components into a cloud environment), and quickly get feedback on what works and what doesn't.</a:t>
            </a:r>
          </a:p>
          <a:p>
            <a:pPr algn="just">
              <a:lnSpc>
                <a:spcPct val="110000"/>
              </a:lnSpc>
            </a:pPr>
            <a:r>
              <a:rPr lang="en-US"/>
              <a:t>A good testing approach encompasses the application programming interface (API), user interface and system levels. As well, the more tests that are automated, and run early, the better. Some teams build in-house test automation tools. However, vendor solutions offer features that can streamline key test management tasks such as:</a:t>
            </a:r>
          </a:p>
          <a:p>
            <a:pPr lvl="1" algn="just">
              <a:lnSpc>
                <a:spcPct val="110000"/>
              </a:lnSpc>
              <a:buFont typeface="Arial" panose="020B0604020202020204" pitchFamily="34" charset="0"/>
              <a:buChar char="•"/>
            </a:pPr>
            <a:endParaRPr lang="en-US" b="1"/>
          </a:p>
          <a:p>
            <a:pPr lvl="1" algn="just">
              <a:lnSpc>
                <a:spcPct val="110000"/>
              </a:lnSpc>
              <a:buFont typeface="Arial" panose="020B0604020202020204" pitchFamily="34" charset="0"/>
              <a:buChar char="•"/>
            </a:pPr>
            <a:r>
              <a:rPr lang="en-US" b="1"/>
              <a:t>Continuous testing</a:t>
            </a:r>
            <a:endParaRPr lang="en-US"/>
          </a:p>
          <a:p>
            <a:pPr lvl="1" algn="just">
              <a:lnSpc>
                <a:spcPct val="110000"/>
              </a:lnSpc>
              <a:buFont typeface="Arial" panose="020B0604020202020204" pitchFamily="34" charset="0"/>
              <a:buChar char="•"/>
            </a:pPr>
            <a:r>
              <a:rPr lang="en-US" b="1"/>
              <a:t>Configuration management</a:t>
            </a:r>
          </a:p>
          <a:p>
            <a:pPr lvl="1" algn="just">
              <a:lnSpc>
                <a:spcPct val="110000"/>
              </a:lnSpc>
              <a:buFont typeface="Arial" panose="020B0604020202020204" pitchFamily="34" charset="0"/>
              <a:buChar char="•"/>
            </a:pPr>
            <a:r>
              <a:rPr lang="en-US" b="1"/>
              <a:t>Service virtualization</a:t>
            </a:r>
            <a:endParaRPr lang="en-US"/>
          </a:p>
          <a:p>
            <a:pPr lvl="1" algn="just">
              <a:lnSpc>
                <a:spcPct val="110000"/>
              </a:lnSpc>
              <a:buFont typeface="Arial" panose="020B0604020202020204" pitchFamily="34" charset="0"/>
              <a:buChar char="•"/>
            </a:pPr>
            <a:r>
              <a:rPr lang="en-US" b="1"/>
              <a:t>Defect or bug tracking</a:t>
            </a:r>
          </a:p>
          <a:p>
            <a:pPr lvl="1" algn="just">
              <a:lnSpc>
                <a:spcPct val="110000"/>
              </a:lnSpc>
              <a:buFont typeface="Arial" panose="020B0604020202020204" pitchFamily="34" charset="0"/>
              <a:buChar char="•"/>
            </a:pPr>
            <a:r>
              <a:rPr lang="en-US" b="1"/>
              <a:t>Metrics and reporting</a:t>
            </a:r>
            <a:endParaRPr lang="en-US"/>
          </a:p>
        </p:txBody>
      </p:sp>
    </p:spTree>
    <p:extLst>
      <p:ext uri="{BB962C8B-B14F-4D97-AF65-F5344CB8AC3E}">
        <p14:creationId xmlns:p14="http://schemas.microsoft.com/office/powerpoint/2010/main" val="369416598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F376-5A27-60DF-CE70-5AA45E42FF60}"/>
              </a:ext>
            </a:extLst>
          </p:cNvPr>
          <p:cNvSpPr>
            <a:spLocks noGrp="1"/>
          </p:cNvSpPr>
          <p:nvPr>
            <p:ph type="title"/>
          </p:nvPr>
        </p:nvSpPr>
        <p:spPr/>
        <p:txBody>
          <a:bodyPr/>
          <a:lstStyle/>
          <a:p>
            <a:r>
              <a:rPr lang="en-US" b="1"/>
              <a:t>Metrics and reporting</a:t>
            </a:r>
            <a:endParaRPr lang="en-US"/>
          </a:p>
        </p:txBody>
      </p:sp>
      <p:sp>
        <p:nvSpPr>
          <p:cNvPr id="3" name="Text Placeholder 2">
            <a:extLst>
              <a:ext uri="{FF2B5EF4-FFF2-40B4-BE49-F238E27FC236}">
                <a16:creationId xmlns:a16="http://schemas.microsoft.com/office/drawing/2014/main" id="{5ADA35FC-0E3C-5D53-F444-F8C89545C9FF}"/>
              </a:ext>
            </a:extLst>
          </p:cNvPr>
          <p:cNvSpPr>
            <a:spLocks noGrp="1"/>
          </p:cNvSpPr>
          <p:nvPr>
            <p:ph type="body" sz="quarter" idx="10"/>
          </p:nvPr>
        </p:nvSpPr>
        <p:spPr/>
        <p:txBody>
          <a:bodyPr/>
          <a:lstStyle/>
          <a:p>
            <a:r>
              <a:rPr lang="en-US"/>
              <a:t>Performance data</a:t>
            </a:r>
          </a:p>
          <a:p>
            <a:pPr lvl="1"/>
            <a:r>
              <a:rPr lang="en-US"/>
              <a:t>Time measurement, memory consumption(stack, code size, heap etc.)</a:t>
            </a:r>
          </a:p>
          <a:p>
            <a:pPr lvl="1"/>
            <a:r>
              <a:rPr lang="en-US"/>
              <a:t>Make sure project performance is withing business/customer expectations</a:t>
            </a:r>
          </a:p>
          <a:p>
            <a:r>
              <a:rPr lang="en-US"/>
              <a:t>Code Coverage</a:t>
            </a:r>
          </a:p>
          <a:p>
            <a:pPr lvl="1"/>
            <a:r>
              <a:rPr lang="en-US"/>
              <a:t>Metric that shows how much code is being “touched” by testing</a:t>
            </a:r>
          </a:p>
          <a:p>
            <a:r>
              <a:rPr lang="en-US"/>
              <a:t>Static analysis</a:t>
            </a:r>
          </a:p>
          <a:p>
            <a:pPr lvl="1"/>
            <a:r>
              <a:rPr lang="en-US"/>
              <a:t>There are tools that can help us spot common issues </a:t>
            </a:r>
            <a:r>
              <a:rPr lang="en-US" err="1"/>
              <a:t>cppcheck</a:t>
            </a:r>
            <a:r>
              <a:rPr lang="en-US"/>
              <a:t>, MISRA etc.</a:t>
            </a:r>
          </a:p>
          <a:p>
            <a:pPr lvl="1"/>
            <a:endParaRPr lang="en-US"/>
          </a:p>
          <a:p>
            <a:pPr marL="169863" lvl="1" indent="0">
              <a:buNone/>
            </a:pPr>
            <a:r>
              <a:rPr lang="en-US" b="1"/>
              <a:t>Because we are in an embedded world some of the above might need to be created from scratch by the team in order to enable these measurements.</a:t>
            </a:r>
          </a:p>
        </p:txBody>
      </p:sp>
    </p:spTree>
    <p:extLst>
      <p:ext uri="{BB962C8B-B14F-4D97-AF65-F5344CB8AC3E}">
        <p14:creationId xmlns:p14="http://schemas.microsoft.com/office/powerpoint/2010/main" val="15765948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Test driven development</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endParaRPr lang="en-US"/>
          </a:p>
        </p:txBody>
      </p:sp>
      <p:pic>
        <p:nvPicPr>
          <p:cNvPr id="5" name="Picture 4">
            <a:extLst>
              <a:ext uri="{FF2B5EF4-FFF2-40B4-BE49-F238E27FC236}">
                <a16:creationId xmlns:a16="http://schemas.microsoft.com/office/drawing/2014/main" id="{7FA9015B-765F-CBB2-B9E3-717938E43DA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58450" y="868395"/>
            <a:ext cx="9845076" cy="5779697"/>
          </a:xfrm>
          <a:prstGeom prst="rect">
            <a:avLst/>
          </a:prstGeom>
        </p:spPr>
      </p:pic>
    </p:spTree>
    <p:extLst>
      <p:ext uri="{BB962C8B-B14F-4D97-AF65-F5344CB8AC3E}">
        <p14:creationId xmlns:p14="http://schemas.microsoft.com/office/powerpoint/2010/main" val="28470845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a:t>M</a:t>
            </a:r>
            <a:r>
              <a:rPr lang="en-US">
                <a:latin typeface="+mj-lt"/>
              </a:rPr>
              <a:t>icrocontroller versus Microprocessor</a:t>
            </a:r>
            <a:br>
              <a:rPr lang="en-US">
                <a:latin typeface="+mj-lt"/>
              </a:rPr>
            </a:br>
            <a:br>
              <a:rPr lang="en-US">
                <a:latin typeface="+mj-lt"/>
              </a:rPr>
            </a:br>
            <a:endParaRPr lang="en-US">
              <a:latin typeface="+mj-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pPr algn="just"/>
            <a:r>
              <a:rPr lang="en-US">
                <a:latin typeface="+mn-lt"/>
              </a:rPr>
              <a:t>A microcontroller or MCU (microcontroller unit) is a small computer on a single integrated circuit (IC) chip. A microcontroller contains one or more CPUs (processor cores) along with memory and programmable input/output peripherals. </a:t>
            </a:r>
          </a:p>
          <a:p>
            <a:pPr algn="just"/>
            <a:r>
              <a:rPr lang="en-US">
                <a:latin typeface="+mn-lt"/>
              </a:rPr>
              <a:t>Microcontrollers are designed for embedded applications, in contrast to the microprocessors used in personal computers or other general-purpose applications consisting of various discrete chips.</a:t>
            </a:r>
          </a:p>
          <a:p>
            <a:pPr lvl="1" algn="just"/>
            <a:endParaRPr lang="en-US">
              <a:latin typeface="+mn-lt"/>
            </a:endParaRPr>
          </a:p>
          <a:p>
            <a:pPr algn="just"/>
            <a:r>
              <a:rPr lang="en-US">
                <a:latin typeface="+mn-lt"/>
              </a:rPr>
              <a:t>In modern terminology, a microcontroller is similar to, but less sophisticated than, a system on a chip (SoC). An SoC may include a microcontroller as one of its components but usually integrates it with advanced peripherals like a graphics processing unit (GPU), a Wi-Fi module, or one or more coprocessors.</a:t>
            </a:r>
          </a:p>
          <a:p>
            <a:pPr algn="just"/>
            <a:r>
              <a:rPr lang="en-US">
                <a:latin typeface="+mn-lt"/>
              </a:rPr>
              <a:t>Alternatively, classification is done based on CPU capabilities.</a:t>
            </a:r>
          </a:p>
        </p:txBody>
      </p:sp>
    </p:spTree>
    <p:extLst>
      <p:ext uri="{BB962C8B-B14F-4D97-AF65-F5344CB8AC3E}">
        <p14:creationId xmlns:p14="http://schemas.microsoft.com/office/powerpoint/2010/main" val="5025154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4291-8C0E-8E51-6848-7FD511E614A8}"/>
              </a:ext>
            </a:extLst>
          </p:cNvPr>
          <p:cNvSpPr>
            <a:spLocks noGrp="1"/>
          </p:cNvSpPr>
          <p:nvPr>
            <p:ph type="title"/>
          </p:nvPr>
        </p:nvSpPr>
        <p:spPr/>
        <p:txBody>
          <a:bodyPr/>
          <a:lstStyle/>
          <a:p>
            <a:r>
              <a:rPr lang="en-US"/>
              <a:t>Complexity of testing</a:t>
            </a:r>
          </a:p>
        </p:txBody>
      </p:sp>
      <p:sp>
        <p:nvSpPr>
          <p:cNvPr id="3" name="Text Placeholder 2">
            <a:extLst>
              <a:ext uri="{FF2B5EF4-FFF2-40B4-BE49-F238E27FC236}">
                <a16:creationId xmlns:a16="http://schemas.microsoft.com/office/drawing/2014/main" id="{98A292BD-C382-CFF9-C074-D7C8ECAF33B5}"/>
              </a:ext>
            </a:extLst>
          </p:cNvPr>
          <p:cNvSpPr>
            <a:spLocks noGrp="1"/>
          </p:cNvSpPr>
          <p:nvPr>
            <p:ph type="body" sz="quarter" idx="10"/>
          </p:nvPr>
        </p:nvSpPr>
        <p:spPr/>
        <p:txBody>
          <a:bodyPr>
            <a:normAutofit/>
          </a:bodyPr>
          <a:lstStyle/>
          <a:p>
            <a:pPr marL="0" indent="0" algn="just">
              <a:buNone/>
            </a:pPr>
            <a:r>
              <a:rPr lang="en-US"/>
              <a:t>Embedded devices create more complexity in testing because of the device itself is rather limited in resources and has constraints that normal systems do not. Some examples would be:</a:t>
            </a:r>
          </a:p>
          <a:p>
            <a:pPr algn="just"/>
            <a:r>
              <a:rPr lang="en-US"/>
              <a:t>Hardware dependency</a:t>
            </a:r>
          </a:p>
          <a:p>
            <a:pPr algn="just"/>
            <a:r>
              <a:rPr lang="en-US"/>
              <a:t>Software vs hardware defects</a:t>
            </a:r>
          </a:p>
          <a:p>
            <a:pPr algn="just"/>
            <a:r>
              <a:rPr lang="en-US"/>
              <a:t>Compliance testing</a:t>
            </a:r>
          </a:p>
          <a:p>
            <a:pPr algn="just"/>
            <a:r>
              <a:rPr lang="en-US"/>
              <a:t>Reproducible defects</a:t>
            </a:r>
          </a:p>
          <a:p>
            <a:pPr algn="just"/>
            <a:r>
              <a:rPr lang="en-US"/>
              <a:t>Not easy to automate</a:t>
            </a:r>
          </a:p>
          <a:p>
            <a:pPr algn="just"/>
            <a:r>
              <a:rPr lang="en-US"/>
              <a:t>Software updates might be impossible</a:t>
            </a:r>
          </a:p>
        </p:txBody>
      </p:sp>
    </p:spTree>
    <p:extLst>
      <p:ext uri="{BB962C8B-B14F-4D97-AF65-F5344CB8AC3E}">
        <p14:creationId xmlns:p14="http://schemas.microsoft.com/office/powerpoint/2010/main" val="203500885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7" name="Picture 6">
            <a:extLst>
              <a:ext uri="{FF2B5EF4-FFF2-40B4-BE49-F238E27FC236}">
                <a16:creationId xmlns:a16="http://schemas.microsoft.com/office/drawing/2014/main" id="{A1A8C885-5E08-BD9A-B2CB-A126DF0D19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4396" y="1654349"/>
            <a:ext cx="7549573" cy="4667249"/>
          </a:xfrm>
          <a:prstGeom prst="rect">
            <a:avLst/>
          </a:prstGeom>
        </p:spPr>
      </p:pic>
    </p:spTree>
    <p:extLst>
      <p:ext uri="{BB962C8B-B14F-4D97-AF65-F5344CB8AC3E}">
        <p14:creationId xmlns:p14="http://schemas.microsoft.com/office/powerpoint/2010/main" val="128114156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8" name="Picture 7">
            <a:extLst>
              <a:ext uri="{FF2B5EF4-FFF2-40B4-BE49-F238E27FC236}">
                <a16:creationId xmlns:a16="http://schemas.microsoft.com/office/drawing/2014/main" id="{A4232719-7C8A-BC5B-DB8D-22CEDCEB11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58022" y="1515337"/>
            <a:ext cx="6475955" cy="5051868"/>
          </a:xfrm>
          <a:prstGeom prst="rect">
            <a:avLst/>
          </a:prstGeom>
        </p:spPr>
      </p:pic>
    </p:spTree>
    <p:extLst>
      <p:ext uri="{BB962C8B-B14F-4D97-AF65-F5344CB8AC3E}">
        <p14:creationId xmlns:p14="http://schemas.microsoft.com/office/powerpoint/2010/main" val="10586695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4" name="Picture 3">
            <a:extLst>
              <a:ext uri="{FF2B5EF4-FFF2-40B4-BE49-F238E27FC236}">
                <a16:creationId xmlns:a16="http://schemas.microsoft.com/office/drawing/2014/main" id="{47E9DA38-5E0D-5E18-A44C-12CA449F376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0701" y="1591926"/>
            <a:ext cx="8386176" cy="5017671"/>
          </a:xfrm>
          <a:prstGeom prst="rect">
            <a:avLst/>
          </a:prstGeom>
        </p:spPr>
      </p:pic>
    </p:spTree>
    <p:extLst>
      <p:ext uri="{BB962C8B-B14F-4D97-AF65-F5344CB8AC3E}">
        <p14:creationId xmlns:p14="http://schemas.microsoft.com/office/powerpoint/2010/main" val="64338609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A5CE-93C2-A112-EAEA-3970C86DD1C5}"/>
              </a:ext>
            </a:extLst>
          </p:cNvPr>
          <p:cNvSpPr>
            <a:spLocks noGrp="1"/>
          </p:cNvSpPr>
          <p:nvPr>
            <p:ph type="title"/>
          </p:nvPr>
        </p:nvSpPr>
        <p:spPr/>
        <p:txBody>
          <a:bodyPr/>
          <a:lstStyle/>
          <a:p>
            <a:r>
              <a:rPr lang="en-US"/>
              <a:t>Mock interview</a:t>
            </a:r>
          </a:p>
        </p:txBody>
      </p:sp>
      <p:sp>
        <p:nvSpPr>
          <p:cNvPr id="3" name="Text Placeholder 2">
            <a:extLst>
              <a:ext uri="{FF2B5EF4-FFF2-40B4-BE49-F238E27FC236}">
                <a16:creationId xmlns:a16="http://schemas.microsoft.com/office/drawing/2014/main" id="{5A9F8E57-BD83-0DFD-F95F-672A90ECE37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964703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b="1" cap="all"/>
              <a:t>CRYPTOGRAPHY</a:t>
            </a:r>
            <a:endParaRPr lang="en-US"/>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75</a:t>
            </a:fld>
            <a:endParaRPr lang="en-GB">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a:p>
        </p:txBody>
      </p:sp>
      <p:pic>
        <p:nvPicPr>
          <p:cNvPr id="6" name="Picture Placeholder 5" descr="A white house with blue circles&#10;&#10;Description automatically generated">
            <a:extLst>
              <a:ext uri="{FF2B5EF4-FFF2-40B4-BE49-F238E27FC236}">
                <a16:creationId xmlns:a16="http://schemas.microsoft.com/office/drawing/2014/main" id="{F20B0506-DAAB-A348-8EDD-6AA9DE2447C3}"/>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598350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0E4-9B9F-D220-0D92-AC3C642EEABD}"/>
              </a:ext>
            </a:extLst>
          </p:cNvPr>
          <p:cNvSpPr>
            <a:spLocks noGrp="1"/>
          </p:cNvSpPr>
          <p:nvPr>
            <p:ph type="title"/>
          </p:nvPr>
        </p:nvSpPr>
        <p:spPr/>
        <p:txBody>
          <a:bodyPr/>
          <a:lstStyle/>
          <a:p>
            <a:r>
              <a:rPr lang="en-US"/>
              <a:t>Cryptography</a:t>
            </a:r>
          </a:p>
        </p:txBody>
      </p:sp>
      <p:sp>
        <p:nvSpPr>
          <p:cNvPr id="3" name="Text Placeholder 2">
            <a:extLst>
              <a:ext uri="{FF2B5EF4-FFF2-40B4-BE49-F238E27FC236}">
                <a16:creationId xmlns:a16="http://schemas.microsoft.com/office/drawing/2014/main" id="{EFC41DFE-E4D4-24E7-A5E7-AB00CC6B10C2}"/>
              </a:ext>
            </a:extLst>
          </p:cNvPr>
          <p:cNvSpPr>
            <a:spLocks noGrp="1"/>
          </p:cNvSpPr>
          <p:nvPr>
            <p:ph type="body" sz="quarter" idx="10"/>
          </p:nvPr>
        </p:nvSpPr>
        <p:spPr/>
        <p:txBody>
          <a:bodyPr>
            <a:normAutofit fontScale="92500" lnSpcReduction="10000"/>
          </a:bodyPr>
          <a:lstStyle/>
          <a:p>
            <a:pPr marL="0" indent="0">
              <a:lnSpc>
                <a:spcPct val="110000"/>
              </a:lnSpc>
              <a:buNone/>
            </a:pPr>
            <a:endParaRPr lang="en-US" sz="2000"/>
          </a:p>
          <a:p>
            <a:pPr marL="0" indent="0">
              <a:lnSpc>
                <a:spcPct val="110000"/>
              </a:lnSpc>
              <a:buNone/>
            </a:pPr>
            <a:r>
              <a:rPr lang="en-US" sz="2000" i="1"/>
              <a:t>Cryptography is the science of using </a:t>
            </a:r>
            <a:br>
              <a:rPr lang="en-US" sz="2000" i="1"/>
            </a:br>
            <a:r>
              <a:rPr lang="en-US" sz="2000" i="1"/>
              <a:t>mathematics to encrypt and decrypt data.</a:t>
            </a:r>
          </a:p>
          <a:p>
            <a:pPr marL="0" indent="0">
              <a:lnSpc>
                <a:spcPct val="110000"/>
              </a:lnSpc>
              <a:buNone/>
            </a:pPr>
            <a:r>
              <a:rPr lang="en-US" sz="2000"/>
              <a:t>							Phil Zimmermann</a:t>
            </a:r>
          </a:p>
          <a:p>
            <a:pPr marL="0" indent="0">
              <a:lnSpc>
                <a:spcPct val="110000"/>
              </a:lnSpc>
              <a:buNone/>
            </a:pPr>
            <a:endParaRPr lang="en-US" sz="2000"/>
          </a:p>
          <a:p>
            <a:pPr marL="0" indent="0">
              <a:lnSpc>
                <a:spcPct val="110000"/>
              </a:lnSpc>
              <a:buNone/>
            </a:pPr>
            <a:r>
              <a:rPr lang="en-US" sz="2000" i="1"/>
              <a:t>Cryptography is the art and science of </a:t>
            </a:r>
            <a:br>
              <a:rPr lang="en-US" sz="2000" i="1"/>
            </a:br>
            <a:r>
              <a:rPr lang="en-US" sz="2000" i="1"/>
              <a:t>keeping messages secure.</a:t>
            </a:r>
          </a:p>
          <a:p>
            <a:pPr marL="0" indent="0">
              <a:lnSpc>
                <a:spcPct val="110000"/>
              </a:lnSpc>
              <a:buNone/>
            </a:pPr>
            <a:r>
              <a:rPr lang="en-US" sz="2000"/>
              <a:t>							Bruce Schneier</a:t>
            </a:r>
          </a:p>
          <a:p>
            <a:pPr marL="0" indent="0">
              <a:lnSpc>
                <a:spcPct val="110000"/>
              </a:lnSpc>
              <a:buNone/>
            </a:pPr>
            <a:endParaRPr lang="en-US" sz="2000"/>
          </a:p>
          <a:p>
            <a:pPr marL="0" indent="0">
              <a:lnSpc>
                <a:spcPct val="110000"/>
              </a:lnSpc>
              <a:buNone/>
            </a:pPr>
            <a:endParaRPr lang="en-US" sz="2000"/>
          </a:p>
          <a:p>
            <a:pPr marL="0" indent="0">
              <a:lnSpc>
                <a:spcPct val="110000"/>
              </a:lnSpc>
              <a:buNone/>
            </a:pPr>
            <a:r>
              <a:rPr lang="en-US" sz="2000"/>
              <a:t>The art and science of concealing the messages to introduce secrecy in information security is recognized as cryptography.</a:t>
            </a:r>
          </a:p>
        </p:txBody>
      </p:sp>
      <p:pic>
        <p:nvPicPr>
          <p:cNvPr id="7" name="Picture 6" descr="A person with a beard wearing a blue and white shirt&#10;&#10;Description automatically generated with low confidence">
            <a:extLst>
              <a:ext uri="{FF2B5EF4-FFF2-40B4-BE49-F238E27FC236}">
                <a16:creationId xmlns:a16="http://schemas.microsoft.com/office/drawing/2014/main" id="{C7789550-CB35-CFEF-CBA6-CFBD855C81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31181" y="3193578"/>
            <a:ext cx="1530865" cy="1530865"/>
          </a:xfrm>
          <a:prstGeom prst="rect">
            <a:avLst/>
          </a:prstGeom>
        </p:spPr>
      </p:pic>
      <p:pic>
        <p:nvPicPr>
          <p:cNvPr id="6" name="Picture 5" descr="A person with glasses and beard&#10;&#10;AI-generated content may be incorrect.">
            <a:extLst>
              <a:ext uri="{FF2B5EF4-FFF2-40B4-BE49-F238E27FC236}">
                <a16:creationId xmlns:a16="http://schemas.microsoft.com/office/drawing/2014/main" id="{1CE98DBF-8ACC-6783-16C8-8E982738E638}"/>
              </a:ext>
            </a:extLst>
          </p:cNvPr>
          <p:cNvPicPr>
            <a:picLocks noChangeAspect="1"/>
          </p:cNvPicPr>
          <p:nvPr/>
        </p:nvPicPr>
        <p:blipFill>
          <a:blip r:embed="rId3"/>
          <a:stretch>
            <a:fillRect/>
          </a:stretch>
        </p:blipFill>
        <p:spPr>
          <a:xfrm>
            <a:off x="9234763" y="900998"/>
            <a:ext cx="1527283" cy="2197000"/>
          </a:xfrm>
          <a:prstGeom prst="rect">
            <a:avLst/>
          </a:prstGeom>
        </p:spPr>
      </p:pic>
    </p:spTree>
    <p:extLst>
      <p:ext uri="{BB962C8B-B14F-4D97-AF65-F5344CB8AC3E}">
        <p14:creationId xmlns:p14="http://schemas.microsoft.com/office/powerpoint/2010/main" val="35067607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F35C-A5F7-B259-2370-495AA7387BC5}"/>
              </a:ext>
            </a:extLst>
          </p:cNvPr>
          <p:cNvSpPr>
            <a:spLocks noGrp="1"/>
          </p:cNvSpPr>
          <p:nvPr>
            <p:ph type="title"/>
          </p:nvPr>
        </p:nvSpPr>
        <p:spPr/>
        <p:txBody>
          <a:bodyPr/>
          <a:lstStyle/>
          <a:p>
            <a:r>
              <a:rPr lang="en-US"/>
              <a:t>Terminology</a:t>
            </a:r>
          </a:p>
        </p:txBody>
      </p:sp>
      <p:sp>
        <p:nvSpPr>
          <p:cNvPr id="3" name="Text Placeholder 2">
            <a:extLst>
              <a:ext uri="{FF2B5EF4-FFF2-40B4-BE49-F238E27FC236}">
                <a16:creationId xmlns:a16="http://schemas.microsoft.com/office/drawing/2014/main" id="{7F414D66-38F8-0327-A4D7-E0A9348F6F4B}"/>
              </a:ext>
            </a:extLst>
          </p:cNvPr>
          <p:cNvSpPr>
            <a:spLocks noGrp="1"/>
          </p:cNvSpPr>
          <p:nvPr>
            <p:ph type="body" sz="quarter" idx="10"/>
          </p:nvPr>
        </p:nvSpPr>
        <p:spPr>
          <a:xfrm>
            <a:off x="394774" y="1153267"/>
            <a:ext cx="11425752" cy="1355156"/>
          </a:xfrm>
        </p:spPr>
        <p:txBody>
          <a:bodyPr/>
          <a:lstStyle/>
          <a:p>
            <a:pPr algn="just"/>
            <a:r>
              <a:rPr lang="en-US"/>
              <a:t>A message is </a:t>
            </a:r>
            <a:r>
              <a:rPr lang="en-US">
                <a:solidFill>
                  <a:srgbClr val="FF0000"/>
                </a:solidFill>
              </a:rPr>
              <a:t>plaintext</a:t>
            </a:r>
            <a:r>
              <a:rPr lang="en-US"/>
              <a:t> (sometimes called </a:t>
            </a:r>
            <a:r>
              <a:rPr lang="en-US">
                <a:solidFill>
                  <a:srgbClr val="FF0000"/>
                </a:solidFill>
              </a:rPr>
              <a:t>cleartext</a:t>
            </a:r>
            <a:r>
              <a:rPr lang="en-US"/>
              <a:t>). The process of disguising a message in such a way as to hide its substance is </a:t>
            </a:r>
            <a:r>
              <a:rPr lang="en-US">
                <a:solidFill>
                  <a:srgbClr val="FF0000"/>
                </a:solidFill>
              </a:rPr>
              <a:t>encryption</a:t>
            </a:r>
            <a:r>
              <a:rPr lang="en-US"/>
              <a:t>. An encrypted message is </a:t>
            </a:r>
            <a:r>
              <a:rPr lang="en-US">
                <a:solidFill>
                  <a:srgbClr val="FF0000"/>
                </a:solidFill>
              </a:rPr>
              <a:t>ciphertext</a:t>
            </a:r>
            <a:r>
              <a:rPr lang="en-US"/>
              <a:t>. The process of turning ciphertext back into plaintext is </a:t>
            </a:r>
            <a:r>
              <a:rPr lang="en-US">
                <a:solidFill>
                  <a:srgbClr val="FF0000"/>
                </a:solidFill>
              </a:rPr>
              <a:t>decryption</a:t>
            </a:r>
            <a:r>
              <a:rPr lang="en-US"/>
              <a:t>.</a:t>
            </a:r>
          </a:p>
          <a:p>
            <a:pPr algn="just"/>
            <a:endParaRPr lang="en-US"/>
          </a:p>
          <a:p>
            <a:pPr algn="just"/>
            <a:endParaRPr lang="en-US"/>
          </a:p>
        </p:txBody>
      </p:sp>
      <p:sp>
        <p:nvSpPr>
          <p:cNvPr id="5" name="TextBox 4">
            <a:extLst>
              <a:ext uri="{FF2B5EF4-FFF2-40B4-BE49-F238E27FC236}">
                <a16:creationId xmlns:a16="http://schemas.microsoft.com/office/drawing/2014/main" id="{22FB70A5-4F30-324C-714D-53983857C293}"/>
              </a:ext>
            </a:extLst>
          </p:cNvPr>
          <p:cNvSpPr txBox="1"/>
          <p:nvPr/>
        </p:nvSpPr>
        <p:spPr>
          <a:xfrm>
            <a:off x="594668" y="2161354"/>
            <a:ext cx="11202557" cy="646331"/>
          </a:xfrm>
          <a:prstGeom prst="rect">
            <a:avLst/>
          </a:prstGeom>
          <a:noFill/>
        </p:spPr>
        <p:txBody>
          <a:bodyPr wrap="square">
            <a:spAutoFit/>
          </a:bodyPr>
          <a:lstStyle/>
          <a:p>
            <a:pPr algn="just"/>
            <a:r>
              <a:rPr lang="en-US"/>
              <a:t>A </a:t>
            </a:r>
            <a:r>
              <a:rPr lang="en-US">
                <a:solidFill>
                  <a:srgbClr val="FF0000"/>
                </a:solidFill>
              </a:rPr>
              <a:t>cipher</a:t>
            </a:r>
            <a:r>
              <a:rPr lang="en-US"/>
              <a:t> (or </a:t>
            </a:r>
            <a:r>
              <a:rPr lang="en-US">
                <a:solidFill>
                  <a:srgbClr val="FF0000"/>
                </a:solidFill>
              </a:rPr>
              <a:t>cypher</a:t>
            </a:r>
            <a:r>
              <a:rPr lang="en-US"/>
              <a:t>) is an algorithm for performing encryption or decryption—a series of well-defined steps that can be followed as a procedure.</a:t>
            </a:r>
          </a:p>
        </p:txBody>
      </p:sp>
      <p:pic>
        <p:nvPicPr>
          <p:cNvPr id="7" name="Picture 6">
            <a:extLst>
              <a:ext uri="{FF2B5EF4-FFF2-40B4-BE49-F238E27FC236}">
                <a16:creationId xmlns:a16="http://schemas.microsoft.com/office/drawing/2014/main" id="{9FDE2213-DEA7-4D5F-6AF2-22801CFCC6DD}"/>
              </a:ext>
            </a:extLst>
          </p:cNvPr>
          <p:cNvPicPr>
            <a:picLocks noChangeAspect="1"/>
          </p:cNvPicPr>
          <p:nvPr/>
        </p:nvPicPr>
        <p:blipFill>
          <a:blip r:embed="rId3"/>
          <a:stretch>
            <a:fillRect/>
          </a:stretch>
        </p:blipFill>
        <p:spPr>
          <a:xfrm>
            <a:off x="2218810" y="3429000"/>
            <a:ext cx="7754380" cy="2263888"/>
          </a:xfrm>
          <a:prstGeom prst="rect">
            <a:avLst/>
          </a:prstGeom>
        </p:spPr>
      </p:pic>
    </p:spTree>
    <p:extLst>
      <p:ext uri="{BB962C8B-B14F-4D97-AF65-F5344CB8AC3E}">
        <p14:creationId xmlns:p14="http://schemas.microsoft.com/office/powerpoint/2010/main" val="6434786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408C-FBB4-52C9-D114-057B786AA4FD}"/>
              </a:ext>
            </a:extLst>
          </p:cNvPr>
          <p:cNvSpPr>
            <a:spLocks noGrp="1"/>
          </p:cNvSpPr>
          <p:nvPr>
            <p:ph type="title"/>
          </p:nvPr>
        </p:nvSpPr>
        <p:spPr/>
        <p:txBody>
          <a:bodyPr/>
          <a:lstStyle/>
          <a:p>
            <a:r>
              <a:rPr lang="en-US"/>
              <a:t>Terminology</a:t>
            </a:r>
          </a:p>
        </p:txBody>
      </p:sp>
      <p:sp>
        <p:nvSpPr>
          <p:cNvPr id="3" name="Text Placeholder 2">
            <a:extLst>
              <a:ext uri="{FF2B5EF4-FFF2-40B4-BE49-F238E27FC236}">
                <a16:creationId xmlns:a16="http://schemas.microsoft.com/office/drawing/2014/main" id="{FD9B969E-7154-90FF-691A-0D4ECA0C2361}"/>
              </a:ext>
            </a:extLst>
          </p:cNvPr>
          <p:cNvSpPr>
            <a:spLocks noGrp="1"/>
          </p:cNvSpPr>
          <p:nvPr>
            <p:ph type="body" sz="quarter" idx="10"/>
          </p:nvPr>
        </p:nvSpPr>
        <p:spPr>
          <a:xfrm>
            <a:off x="394774" y="1153266"/>
            <a:ext cx="11425752" cy="4667249"/>
          </a:xfrm>
        </p:spPr>
        <p:txBody>
          <a:bodyPr/>
          <a:lstStyle/>
          <a:p>
            <a:pPr marL="0" indent="0" algn="just">
              <a:buNone/>
            </a:pPr>
            <a:r>
              <a:rPr lang="en-US"/>
              <a:t>A </a:t>
            </a:r>
            <a:r>
              <a:rPr lang="en-US">
                <a:solidFill>
                  <a:srgbClr val="FF0000"/>
                </a:solidFill>
              </a:rPr>
              <a:t>cryptosystem</a:t>
            </a:r>
            <a:r>
              <a:rPr lang="en-US"/>
              <a:t> is an implementation of cryptographic techniques and their accompanying infrastructure to provide information security services. A cryptosystem is also referred to as a cipher system. The various components of a basic cryptosystem are as follows:</a:t>
            </a:r>
          </a:p>
          <a:p>
            <a:pPr algn="just"/>
            <a:r>
              <a:rPr lang="en-US"/>
              <a:t>Plaintext</a:t>
            </a:r>
          </a:p>
          <a:p>
            <a:pPr algn="just"/>
            <a:r>
              <a:rPr lang="en-US"/>
              <a:t>Encryption Algorithm</a:t>
            </a:r>
          </a:p>
          <a:p>
            <a:pPr algn="just"/>
            <a:r>
              <a:rPr lang="en-US"/>
              <a:t>Ciphertext</a:t>
            </a:r>
          </a:p>
          <a:p>
            <a:pPr algn="just"/>
            <a:r>
              <a:rPr lang="en-US"/>
              <a:t>Decryption Algorithm</a:t>
            </a:r>
          </a:p>
          <a:p>
            <a:pPr algn="just"/>
            <a:r>
              <a:rPr lang="en-US"/>
              <a:t>Encryption Key</a:t>
            </a:r>
          </a:p>
          <a:p>
            <a:pPr algn="just"/>
            <a:r>
              <a:rPr lang="en-US"/>
              <a:t>Decryption Key</a:t>
            </a:r>
          </a:p>
        </p:txBody>
      </p:sp>
    </p:spTree>
    <p:extLst>
      <p:ext uri="{BB962C8B-B14F-4D97-AF65-F5344CB8AC3E}">
        <p14:creationId xmlns:p14="http://schemas.microsoft.com/office/powerpoint/2010/main" val="365303975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1F8F-4308-D891-84B0-EE95207A625A}"/>
              </a:ext>
            </a:extLst>
          </p:cNvPr>
          <p:cNvSpPr>
            <a:spLocks noGrp="1"/>
          </p:cNvSpPr>
          <p:nvPr>
            <p:ph type="title"/>
          </p:nvPr>
        </p:nvSpPr>
        <p:spPr/>
        <p:txBody>
          <a:bodyPr/>
          <a:lstStyle/>
          <a:p>
            <a:r>
              <a:rPr lang="en-US"/>
              <a:t>Terminology</a:t>
            </a:r>
          </a:p>
        </p:txBody>
      </p:sp>
      <p:sp>
        <p:nvSpPr>
          <p:cNvPr id="3" name="Text Placeholder 2">
            <a:extLst>
              <a:ext uri="{FF2B5EF4-FFF2-40B4-BE49-F238E27FC236}">
                <a16:creationId xmlns:a16="http://schemas.microsoft.com/office/drawing/2014/main" id="{A54EF0B7-1C46-E8CA-A21A-508E666A6345}"/>
              </a:ext>
            </a:extLst>
          </p:cNvPr>
          <p:cNvSpPr>
            <a:spLocks noGrp="1"/>
          </p:cNvSpPr>
          <p:nvPr>
            <p:ph type="body" sz="quarter" idx="10"/>
          </p:nvPr>
        </p:nvSpPr>
        <p:spPr>
          <a:xfrm>
            <a:off x="394774" y="1153266"/>
            <a:ext cx="11282876" cy="4667249"/>
          </a:xfrm>
        </p:spPr>
        <p:txBody>
          <a:bodyPr/>
          <a:lstStyle/>
          <a:p>
            <a:pPr marL="0" indent="0" algn="just">
              <a:buNone/>
            </a:pPr>
            <a:r>
              <a:rPr lang="en-US"/>
              <a:t>While </a:t>
            </a:r>
            <a:r>
              <a:rPr lang="en-US">
                <a:solidFill>
                  <a:srgbClr val="FF0000"/>
                </a:solidFill>
              </a:rPr>
              <a:t>cryptography</a:t>
            </a:r>
            <a:r>
              <a:rPr lang="en-US"/>
              <a:t> is the science of securing data, </a:t>
            </a:r>
            <a:r>
              <a:rPr lang="en-US">
                <a:solidFill>
                  <a:srgbClr val="FF0000"/>
                </a:solidFill>
              </a:rPr>
              <a:t>cryptanalysis</a:t>
            </a:r>
            <a:r>
              <a:rPr lang="en-US"/>
              <a:t> is the science of analyzing and breaking secure communication. Classical cryptanalysis involves an interesting combination of analytical reasoning, application of mathematical tools, pattern finding, patience, determination, and luck. </a:t>
            </a:r>
            <a:r>
              <a:rPr lang="en-US">
                <a:solidFill>
                  <a:srgbClr val="FF0000"/>
                </a:solidFill>
              </a:rPr>
              <a:t>Cryptanalysts</a:t>
            </a:r>
            <a:r>
              <a:rPr lang="en-US"/>
              <a:t> are also called attackers.</a:t>
            </a:r>
          </a:p>
          <a:p>
            <a:pPr marL="0" indent="0" algn="just">
              <a:buNone/>
            </a:pPr>
            <a:endParaRPr lang="en-US"/>
          </a:p>
          <a:p>
            <a:pPr marL="0" indent="0" algn="just">
              <a:buNone/>
            </a:pPr>
            <a:r>
              <a:rPr lang="en-US">
                <a:solidFill>
                  <a:srgbClr val="FF0000"/>
                </a:solidFill>
              </a:rPr>
              <a:t>Cryptology</a:t>
            </a:r>
            <a:r>
              <a:rPr lang="en-US"/>
              <a:t> embraces both cryptography and cryptanalysis.</a:t>
            </a:r>
          </a:p>
        </p:txBody>
      </p:sp>
      <p:pic>
        <p:nvPicPr>
          <p:cNvPr id="5" name="Picture 4" descr="A picture containing screenshot&#10;&#10;Description automatically generated">
            <a:extLst>
              <a:ext uri="{FF2B5EF4-FFF2-40B4-BE49-F238E27FC236}">
                <a16:creationId xmlns:a16="http://schemas.microsoft.com/office/drawing/2014/main" id="{778C59E4-3CC5-DA31-9E0B-955760D1753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60077" y="3605672"/>
            <a:ext cx="7871845" cy="2912068"/>
          </a:xfrm>
          <a:prstGeom prst="rect">
            <a:avLst/>
          </a:prstGeom>
        </p:spPr>
      </p:pic>
    </p:spTree>
    <p:extLst>
      <p:ext uri="{BB962C8B-B14F-4D97-AF65-F5344CB8AC3E}">
        <p14:creationId xmlns:p14="http://schemas.microsoft.com/office/powerpoint/2010/main" val="42561499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A7E4-4562-425C-BACB-4B05244C4760}"/>
              </a:ext>
            </a:extLst>
          </p:cNvPr>
          <p:cNvSpPr>
            <a:spLocks noGrp="1"/>
          </p:cNvSpPr>
          <p:nvPr>
            <p:ph type="title"/>
          </p:nvPr>
        </p:nvSpPr>
        <p:spPr/>
        <p:txBody>
          <a:bodyPr/>
          <a:lstStyle/>
          <a:p>
            <a:r>
              <a:rPr lang="en-US"/>
              <a:t>Example processor classification</a:t>
            </a:r>
          </a:p>
        </p:txBody>
      </p:sp>
      <p:pic>
        <p:nvPicPr>
          <p:cNvPr id="5" name="Picture 4">
            <a:extLst>
              <a:ext uri="{FF2B5EF4-FFF2-40B4-BE49-F238E27FC236}">
                <a16:creationId xmlns:a16="http://schemas.microsoft.com/office/drawing/2014/main" id="{C62D77D6-B4B5-46A0-A546-62E268FEF6FE}"/>
              </a:ext>
            </a:extLst>
          </p:cNvPr>
          <p:cNvPicPr>
            <a:picLocks noChangeAspect="1"/>
          </p:cNvPicPr>
          <p:nvPr/>
        </p:nvPicPr>
        <p:blipFill>
          <a:blip r:embed="rId2"/>
          <a:stretch>
            <a:fillRect/>
          </a:stretch>
        </p:blipFill>
        <p:spPr>
          <a:xfrm>
            <a:off x="1330910" y="1110056"/>
            <a:ext cx="9553480" cy="5747944"/>
          </a:xfrm>
          <a:prstGeom prst="rect">
            <a:avLst/>
          </a:prstGeom>
        </p:spPr>
      </p:pic>
    </p:spTree>
    <p:extLst>
      <p:ext uri="{BB962C8B-B14F-4D97-AF65-F5344CB8AC3E}">
        <p14:creationId xmlns:p14="http://schemas.microsoft.com/office/powerpoint/2010/main" val="30411425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79A1-811F-A996-022C-CAB4FF106C0C}"/>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9D5A5CCE-EB09-F177-BC86-738F48288837}"/>
              </a:ext>
            </a:extLst>
          </p:cNvPr>
          <p:cNvSpPr>
            <a:spLocks noGrp="1"/>
          </p:cNvSpPr>
          <p:nvPr>
            <p:ph type="body" sz="quarter" idx="10"/>
          </p:nvPr>
        </p:nvSpPr>
        <p:spPr/>
        <p:txBody>
          <a:bodyPr/>
          <a:lstStyle/>
          <a:p>
            <a:pPr marL="0" indent="0">
              <a:buNone/>
            </a:pPr>
            <a:r>
              <a:rPr lang="en-US"/>
              <a:t>As civilizations evolved, human beings got organized in tribes, groups, and kingdoms.</a:t>
            </a:r>
          </a:p>
          <a:p>
            <a:pPr marL="0" indent="0">
              <a:buNone/>
            </a:pPr>
            <a:r>
              <a:rPr lang="en-US"/>
              <a:t>This led to the emergence of ideas such as power, battles, supremacy, and politics.</a:t>
            </a:r>
          </a:p>
          <a:p>
            <a:pPr marL="0" indent="0">
              <a:buNone/>
            </a:pPr>
            <a:r>
              <a:rPr lang="en-US"/>
              <a:t>These ideas further fueled the natural need of people to communicate secretly with selective recipient which in turn ensured the continuous evolution of cryptography as well.</a:t>
            </a:r>
          </a:p>
          <a:p>
            <a:pPr marL="0" indent="0">
              <a:buNone/>
            </a:pPr>
            <a:endParaRPr lang="en-US"/>
          </a:p>
          <a:p>
            <a:pPr marL="0" indent="0">
              <a:buNone/>
            </a:pPr>
            <a:endParaRPr lang="en-US"/>
          </a:p>
          <a:p>
            <a:pPr marL="0" indent="0">
              <a:buNone/>
            </a:pPr>
            <a:r>
              <a:rPr lang="en-US"/>
              <a:t>The roots of cryptography are found in Roman and Egyptian civilizations.</a:t>
            </a:r>
          </a:p>
        </p:txBody>
      </p:sp>
    </p:spTree>
    <p:extLst>
      <p:ext uri="{BB962C8B-B14F-4D97-AF65-F5344CB8AC3E}">
        <p14:creationId xmlns:p14="http://schemas.microsoft.com/office/powerpoint/2010/main" val="305356547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C762-55B3-6409-FB66-03168E874AC0}"/>
              </a:ext>
            </a:extLst>
          </p:cNvPr>
          <p:cNvSpPr>
            <a:spLocks noGrp="1"/>
          </p:cNvSpPr>
          <p:nvPr>
            <p:ph type="title"/>
          </p:nvPr>
        </p:nvSpPr>
        <p:spPr/>
        <p:txBody>
          <a:bodyPr/>
          <a:lstStyle/>
          <a:p>
            <a:r>
              <a:rPr lang="en-US" dirty="0"/>
              <a:t>History of Cryptography</a:t>
            </a:r>
          </a:p>
        </p:txBody>
      </p:sp>
      <p:sp>
        <p:nvSpPr>
          <p:cNvPr id="3" name="Text Placeholder 2">
            <a:extLst>
              <a:ext uri="{FF2B5EF4-FFF2-40B4-BE49-F238E27FC236}">
                <a16:creationId xmlns:a16="http://schemas.microsoft.com/office/drawing/2014/main" id="{0E863A2F-D16E-31DC-8AF9-90B6F9D1DC14}"/>
              </a:ext>
            </a:extLst>
          </p:cNvPr>
          <p:cNvSpPr>
            <a:spLocks noGrp="1"/>
          </p:cNvSpPr>
          <p:nvPr>
            <p:ph type="body" sz="quarter" idx="10"/>
          </p:nvPr>
        </p:nvSpPr>
        <p:spPr/>
        <p:txBody>
          <a:bodyPr/>
          <a:lstStyle/>
          <a:p>
            <a:pPr marL="0" indent="0">
              <a:buNone/>
            </a:pPr>
            <a:r>
              <a:rPr lang="en-US" b="1" dirty="0"/>
              <a:t>Hieroglyph</a:t>
            </a:r>
          </a:p>
          <a:p>
            <a:pPr marL="0" indent="0">
              <a:buNone/>
            </a:pPr>
            <a:r>
              <a:rPr lang="en-US" dirty="0"/>
              <a:t>The first known evidence of cryptography can be traced to the use of ‘hieroglyph’. Some 4000 years ago, the</a:t>
            </a:r>
          </a:p>
          <a:p>
            <a:pPr marL="0" indent="0">
              <a:buNone/>
            </a:pPr>
            <a:r>
              <a:rPr lang="en-US" dirty="0"/>
              <a:t>Egyptians used to communicate by messages written in hieroglyph</a:t>
            </a:r>
          </a:p>
        </p:txBody>
      </p:sp>
      <p:pic>
        <p:nvPicPr>
          <p:cNvPr id="7" name="Picture 6" descr="A picture containing handwriting, rectangle, text&#10;&#10;Description automatically generated">
            <a:extLst>
              <a:ext uri="{FF2B5EF4-FFF2-40B4-BE49-F238E27FC236}">
                <a16:creationId xmlns:a16="http://schemas.microsoft.com/office/drawing/2014/main" id="{6161498A-B109-AB29-D7E2-F297849B5D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9236" y="2887126"/>
            <a:ext cx="10162315" cy="3556810"/>
          </a:xfrm>
          <a:prstGeom prst="rect">
            <a:avLst/>
          </a:prstGeom>
        </p:spPr>
      </p:pic>
    </p:spTree>
    <p:extLst>
      <p:ext uri="{BB962C8B-B14F-4D97-AF65-F5344CB8AC3E}">
        <p14:creationId xmlns:p14="http://schemas.microsoft.com/office/powerpoint/2010/main" val="32248396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C8797-241A-2045-5A86-3928D5944D6F}"/>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1E4A131-7437-0ADF-61BD-D4A8303FA1F7}"/>
              </a:ext>
            </a:extLst>
          </p:cNvPr>
          <p:cNvSpPr>
            <a:spLocks noGrp="1"/>
          </p:cNvSpPr>
          <p:nvPr>
            <p:ph type="body" sz="quarter" idx="10"/>
          </p:nvPr>
        </p:nvSpPr>
        <p:spPr>
          <a:xfrm>
            <a:off x="394774" y="1153266"/>
            <a:ext cx="7087242" cy="4667249"/>
          </a:xfrm>
        </p:spPr>
        <p:txBody>
          <a:bodyPr/>
          <a:lstStyle/>
          <a:p>
            <a:pPr marL="0" indent="0" algn="just">
              <a:buNone/>
            </a:pPr>
            <a:r>
              <a:rPr lang="en-US" b="1"/>
              <a:t>Caesar Shift Cipher</a:t>
            </a:r>
          </a:p>
          <a:p>
            <a:pPr marL="0" indent="0" algn="just">
              <a:buNone/>
            </a:pPr>
            <a:r>
              <a:rPr lang="en-US"/>
              <a:t>Caesar Shift Cipher, relies on shifting the letters of a message by an agreed number (three was a common choice), the recipient of this message would then shift the letters back by the same number and obtain the original message.</a:t>
            </a:r>
          </a:p>
          <a:p>
            <a:pPr marL="0" indent="0" algn="just">
              <a:buNone/>
            </a:pPr>
            <a:endParaRPr lang="en-US"/>
          </a:p>
          <a:p>
            <a:pPr marL="0" indent="0" algn="just">
              <a:buNone/>
            </a:pPr>
            <a:r>
              <a:rPr lang="en-US"/>
              <a:t>The Caesar cipher is named after Julius Caesar , who used it with a shift of three to protect messages of military significance.</a:t>
            </a:r>
          </a:p>
        </p:txBody>
      </p:sp>
      <p:pic>
        <p:nvPicPr>
          <p:cNvPr id="7" name="Picture 6">
            <a:extLst>
              <a:ext uri="{FF2B5EF4-FFF2-40B4-BE49-F238E27FC236}">
                <a16:creationId xmlns:a16="http://schemas.microsoft.com/office/drawing/2014/main" id="{747B18C7-CF8C-688F-2F82-D8F8C923F5F1}"/>
              </a:ext>
            </a:extLst>
          </p:cNvPr>
          <p:cNvPicPr>
            <a:picLocks noChangeAspect="1"/>
          </p:cNvPicPr>
          <p:nvPr/>
        </p:nvPicPr>
        <p:blipFill>
          <a:blip r:embed="rId2"/>
          <a:stretch>
            <a:fillRect/>
          </a:stretch>
        </p:blipFill>
        <p:spPr>
          <a:xfrm>
            <a:off x="7593049" y="1493626"/>
            <a:ext cx="4133555" cy="3422406"/>
          </a:xfrm>
          <a:prstGeom prst="rect">
            <a:avLst/>
          </a:prstGeom>
        </p:spPr>
      </p:pic>
    </p:spTree>
    <p:extLst>
      <p:ext uri="{BB962C8B-B14F-4D97-AF65-F5344CB8AC3E}">
        <p14:creationId xmlns:p14="http://schemas.microsoft.com/office/powerpoint/2010/main" val="223445879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71F2-1ADE-4E88-66A3-7B52A731B7AE}"/>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29D42212-E1EB-008F-6EED-8AF9951574BD}"/>
              </a:ext>
            </a:extLst>
          </p:cNvPr>
          <p:cNvSpPr>
            <a:spLocks noGrp="1"/>
          </p:cNvSpPr>
          <p:nvPr>
            <p:ph type="body" sz="quarter" idx="10"/>
          </p:nvPr>
        </p:nvSpPr>
        <p:spPr/>
        <p:txBody>
          <a:bodyPr/>
          <a:lstStyle/>
          <a:p>
            <a:endParaRPr lang="en-US"/>
          </a:p>
          <a:p>
            <a:endParaRPr lang="en-US"/>
          </a:p>
          <a:p>
            <a:endParaRPr lang="en-US"/>
          </a:p>
          <a:p>
            <a:endParaRPr lang="en-US"/>
          </a:p>
          <a:p>
            <a:endParaRPr lang="en-US"/>
          </a:p>
          <a:p>
            <a:endParaRPr lang="en-US"/>
          </a:p>
          <a:p>
            <a:endParaRPr lang="en-US"/>
          </a:p>
          <a:p>
            <a:endParaRPr lang="en-US"/>
          </a:p>
          <a:p>
            <a:pPr marL="0" indent="0">
              <a:buNone/>
            </a:pPr>
            <a:r>
              <a:rPr lang="en-US"/>
              <a:t>PLAINTEXT : internet society </a:t>
            </a:r>
            <a:r>
              <a:rPr lang="en-US" err="1"/>
              <a:t>ghana</a:t>
            </a:r>
            <a:r>
              <a:rPr lang="en-US"/>
              <a:t> chapter</a:t>
            </a:r>
          </a:p>
          <a:p>
            <a:pPr marL="0" indent="0">
              <a:buNone/>
            </a:pPr>
            <a:r>
              <a:rPr lang="en-US"/>
              <a:t>CYPHERTEXT : </a:t>
            </a:r>
            <a:r>
              <a:rPr lang="en-US" err="1"/>
              <a:t>lqwhuqhw</a:t>
            </a:r>
            <a:r>
              <a:rPr lang="en-US"/>
              <a:t> </a:t>
            </a:r>
            <a:r>
              <a:rPr lang="en-US" err="1"/>
              <a:t>vrflhwb</a:t>
            </a:r>
            <a:r>
              <a:rPr lang="en-US"/>
              <a:t> </a:t>
            </a:r>
            <a:r>
              <a:rPr lang="en-US" err="1"/>
              <a:t>jkdqd</a:t>
            </a:r>
            <a:r>
              <a:rPr lang="en-US"/>
              <a:t> </a:t>
            </a:r>
            <a:r>
              <a:rPr lang="en-US" err="1"/>
              <a:t>fkdswhu</a:t>
            </a:r>
            <a:endParaRPr lang="en-US"/>
          </a:p>
        </p:txBody>
      </p:sp>
      <p:pic>
        <p:nvPicPr>
          <p:cNvPr id="9" name="Picture 8">
            <a:extLst>
              <a:ext uri="{FF2B5EF4-FFF2-40B4-BE49-F238E27FC236}">
                <a16:creationId xmlns:a16="http://schemas.microsoft.com/office/drawing/2014/main" id="{4804589C-5E5C-3A6A-1272-64F00E2D75D3}"/>
              </a:ext>
            </a:extLst>
          </p:cNvPr>
          <p:cNvPicPr>
            <a:picLocks noChangeAspect="1"/>
          </p:cNvPicPr>
          <p:nvPr/>
        </p:nvPicPr>
        <p:blipFill>
          <a:blip r:embed="rId2"/>
          <a:stretch>
            <a:fillRect/>
          </a:stretch>
        </p:blipFill>
        <p:spPr>
          <a:xfrm>
            <a:off x="394774" y="1257134"/>
            <a:ext cx="11528854" cy="2622028"/>
          </a:xfrm>
          <a:prstGeom prst="rect">
            <a:avLst/>
          </a:prstGeom>
        </p:spPr>
      </p:pic>
    </p:spTree>
    <p:extLst>
      <p:ext uri="{BB962C8B-B14F-4D97-AF65-F5344CB8AC3E}">
        <p14:creationId xmlns:p14="http://schemas.microsoft.com/office/powerpoint/2010/main" val="244139373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A82D-6EAC-3F43-2206-445E11FF0EA1}"/>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57D936F9-94B0-0069-0618-8D33102D82A0}"/>
              </a:ext>
            </a:extLst>
          </p:cNvPr>
          <p:cNvSpPr>
            <a:spLocks noGrp="1"/>
          </p:cNvSpPr>
          <p:nvPr>
            <p:ph type="body" sz="quarter" idx="10"/>
          </p:nvPr>
        </p:nvSpPr>
        <p:spPr/>
        <p:txBody>
          <a:bodyPr/>
          <a:lstStyle/>
          <a:p>
            <a:pPr marL="0" indent="0" algn="just">
              <a:buNone/>
            </a:pPr>
            <a:r>
              <a:rPr lang="en-US" b="1"/>
              <a:t>Goal</a:t>
            </a:r>
            <a:r>
              <a:rPr lang="en-US"/>
              <a:t>: The primary goal of cryptography is to secure important data on the hard disk or as it passes through a medium that may not be secure itself. Usually, that medium is a computer network.</a:t>
            </a:r>
          </a:p>
          <a:p>
            <a:pPr marL="0" indent="0" algn="just">
              <a:buNone/>
            </a:pPr>
            <a:r>
              <a:rPr lang="en-US" b="1"/>
              <a:t>Services</a:t>
            </a:r>
            <a:r>
              <a:rPr lang="en-US"/>
              <a:t>: Cryptography can provide the following services:</a:t>
            </a:r>
          </a:p>
          <a:p>
            <a:pPr marL="0" indent="0" algn="just">
              <a:buNone/>
            </a:pPr>
            <a:r>
              <a:rPr lang="en-US"/>
              <a:t>•</a:t>
            </a:r>
            <a:r>
              <a:rPr lang="en-US" b="1"/>
              <a:t>Confidentiality</a:t>
            </a:r>
            <a:r>
              <a:rPr lang="en-US"/>
              <a:t> (secrecy)</a:t>
            </a:r>
          </a:p>
          <a:p>
            <a:pPr marL="0" indent="0" algn="just">
              <a:buNone/>
            </a:pPr>
            <a:r>
              <a:rPr lang="en-US"/>
              <a:t>•</a:t>
            </a:r>
            <a:r>
              <a:rPr lang="en-US" b="1"/>
              <a:t>Integrity</a:t>
            </a:r>
            <a:r>
              <a:rPr lang="en-US"/>
              <a:t> (anti-tampering)</a:t>
            </a:r>
          </a:p>
          <a:p>
            <a:pPr marL="0" indent="0" algn="just">
              <a:buNone/>
            </a:pPr>
            <a:r>
              <a:rPr lang="en-US"/>
              <a:t>•</a:t>
            </a:r>
            <a:r>
              <a:rPr lang="en-US" b="1"/>
              <a:t>Authentication</a:t>
            </a:r>
          </a:p>
          <a:p>
            <a:pPr marL="0" indent="0" algn="just">
              <a:buNone/>
            </a:pPr>
            <a:r>
              <a:rPr lang="en-US"/>
              <a:t>•</a:t>
            </a:r>
            <a:r>
              <a:rPr lang="en-US" b="1"/>
              <a:t>Non-repudiation</a:t>
            </a:r>
            <a:r>
              <a:rPr lang="en-US"/>
              <a:t>.</a:t>
            </a:r>
          </a:p>
        </p:txBody>
      </p:sp>
    </p:spTree>
    <p:extLst>
      <p:ext uri="{BB962C8B-B14F-4D97-AF65-F5344CB8AC3E}">
        <p14:creationId xmlns:p14="http://schemas.microsoft.com/office/powerpoint/2010/main" val="351396228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E9C9-ADEF-E3CD-8FA2-89C0925B1419}"/>
              </a:ext>
            </a:extLst>
          </p:cNvPr>
          <p:cNvSpPr>
            <a:spLocks noGrp="1"/>
          </p:cNvSpPr>
          <p:nvPr>
            <p:ph type="title"/>
          </p:nvPr>
        </p:nvSpPr>
        <p:spPr/>
        <p:txBody>
          <a:bodyPr/>
          <a:lstStyle/>
          <a:p>
            <a:r>
              <a:rPr lang="en-US" dirty="0"/>
              <a:t>Goal and Services</a:t>
            </a:r>
          </a:p>
        </p:txBody>
      </p:sp>
      <p:sp>
        <p:nvSpPr>
          <p:cNvPr id="3" name="Text Placeholder 2">
            <a:extLst>
              <a:ext uri="{FF2B5EF4-FFF2-40B4-BE49-F238E27FC236}">
                <a16:creationId xmlns:a16="http://schemas.microsoft.com/office/drawing/2014/main" id="{C34640CE-1190-3885-2138-C27C5BC0FBB5}"/>
              </a:ext>
            </a:extLst>
          </p:cNvPr>
          <p:cNvSpPr>
            <a:spLocks noGrp="1"/>
          </p:cNvSpPr>
          <p:nvPr>
            <p:ph type="body" sz="quarter" idx="10"/>
          </p:nvPr>
        </p:nvSpPr>
        <p:spPr>
          <a:xfrm>
            <a:off x="394774" y="1153266"/>
            <a:ext cx="7501451" cy="4667249"/>
          </a:xfrm>
        </p:spPr>
        <p:txBody>
          <a:bodyPr/>
          <a:lstStyle/>
          <a:p>
            <a:pPr marL="0" indent="0" algn="just">
              <a:buNone/>
            </a:pPr>
            <a:r>
              <a:rPr lang="en-US" b="1"/>
              <a:t>Confidentiality (secrecy)</a:t>
            </a:r>
          </a:p>
          <a:p>
            <a:pPr algn="just"/>
            <a:r>
              <a:rPr lang="en-US"/>
              <a:t>Ensuring that no one can read the message except the intended receiver</a:t>
            </a:r>
          </a:p>
          <a:p>
            <a:pPr algn="just"/>
            <a:r>
              <a:rPr lang="en-US"/>
              <a:t>Data is kept secret from those without the proper credentials, even if that data travels through an insecure medium</a:t>
            </a:r>
          </a:p>
          <a:p>
            <a:pPr marL="0" indent="0" algn="just">
              <a:buNone/>
            </a:pPr>
            <a:endParaRPr lang="en-US" b="1"/>
          </a:p>
          <a:p>
            <a:pPr marL="0" indent="0" algn="just">
              <a:buNone/>
            </a:pPr>
            <a:r>
              <a:rPr lang="en-US" b="1"/>
              <a:t>Integrity (anti-tampering)</a:t>
            </a:r>
          </a:p>
          <a:p>
            <a:pPr algn="just"/>
            <a:r>
              <a:rPr lang="en-US"/>
              <a:t>Assuring the receiver that the received message has not been altered in any way from the original.</a:t>
            </a:r>
          </a:p>
        </p:txBody>
      </p:sp>
      <p:pic>
        <p:nvPicPr>
          <p:cNvPr id="8" name="Picture 7" descr="A cartoon of a dog and two sheep&#10;&#10;AI-generated content may be incorrect.">
            <a:extLst>
              <a:ext uri="{FF2B5EF4-FFF2-40B4-BE49-F238E27FC236}">
                <a16:creationId xmlns:a16="http://schemas.microsoft.com/office/drawing/2014/main" id="{3B750DD3-E726-1232-74DA-D6EDD95BC845}"/>
              </a:ext>
            </a:extLst>
          </p:cNvPr>
          <p:cNvPicPr>
            <a:picLocks noChangeAspect="1"/>
          </p:cNvPicPr>
          <p:nvPr/>
        </p:nvPicPr>
        <p:blipFill>
          <a:blip r:embed="rId2"/>
          <a:stretch>
            <a:fillRect/>
          </a:stretch>
        </p:blipFill>
        <p:spPr>
          <a:xfrm>
            <a:off x="8021012" y="3681200"/>
            <a:ext cx="3193319" cy="2139315"/>
          </a:xfrm>
          <a:prstGeom prst="rect">
            <a:avLst/>
          </a:prstGeom>
        </p:spPr>
      </p:pic>
      <p:pic>
        <p:nvPicPr>
          <p:cNvPr id="12" name="Picture 11" descr="A red stamp with white text&#10;&#10;AI-generated content may be incorrect.">
            <a:extLst>
              <a:ext uri="{FF2B5EF4-FFF2-40B4-BE49-F238E27FC236}">
                <a16:creationId xmlns:a16="http://schemas.microsoft.com/office/drawing/2014/main" id="{816932BF-B976-9509-47C6-CB0B21C5D9B3}"/>
              </a:ext>
            </a:extLst>
          </p:cNvPr>
          <p:cNvPicPr>
            <a:picLocks noChangeAspect="1"/>
          </p:cNvPicPr>
          <p:nvPr/>
        </p:nvPicPr>
        <p:blipFill>
          <a:blip r:embed="rId3"/>
          <a:stretch>
            <a:fillRect/>
          </a:stretch>
        </p:blipFill>
        <p:spPr>
          <a:xfrm>
            <a:off x="8393708" y="1182801"/>
            <a:ext cx="2619375" cy="1993999"/>
          </a:xfrm>
          <a:prstGeom prst="rect">
            <a:avLst/>
          </a:prstGeom>
        </p:spPr>
      </p:pic>
    </p:spTree>
    <p:extLst>
      <p:ext uri="{BB962C8B-B14F-4D97-AF65-F5344CB8AC3E}">
        <p14:creationId xmlns:p14="http://schemas.microsoft.com/office/powerpoint/2010/main" val="221841877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1615-372C-FAD7-4E25-7E2D07CBC6A3}"/>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6CF9F446-D36C-BD9D-F169-A66B4698498C}"/>
              </a:ext>
            </a:extLst>
          </p:cNvPr>
          <p:cNvSpPr>
            <a:spLocks noGrp="1"/>
          </p:cNvSpPr>
          <p:nvPr>
            <p:ph type="body" sz="quarter" idx="10"/>
          </p:nvPr>
        </p:nvSpPr>
        <p:spPr>
          <a:xfrm>
            <a:off x="394774" y="1153266"/>
            <a:ext cx="7414073" cy="4667249"/>
          </a:xfrm>
        </p:spPr>
        <p:txBody>
          <a:bodyPr>
            <a:normAutofit fontScale="92500" lnSpcReduction="10000"/>
          </a:bodyPr>
          <a:lstStyle/>
          <a:p>
            <a:pPr marL="0" indent="0" algn="just">
              <a:buNone/>
            </a:pPr>
            <a:r>
              <a:rPr lang="en-US" b="1"/>
              <a:t>Authentication</a:t>
            </a:r>
          </a:p>
          <a:p>
            <a:pPr algn="just"/>
            <a:r>
              <a:rPr lang="en-US"/>
              <a:t>Cryptography can help establish identity for authentication purposes</a:t>
            </a:r>
          </a:p>
          <a:p>
            <a:pPr algn="just"/>
            <a:r>
              <a:rPr lang="en-US"/>
              <a:t>The process of proving one's identity. (The primary forms of host-to-host authentication on the Internet today are name-based or address-based, both of which are notoriously weak.)</a:t>
            </a:r>
          </a:p>
          <a:p>
            <a:pPr algn="just"/>
            <a:endParaRPr lang="en-US"/>
          </a:p>
          <a:p>
            <a:pPr marL="0" indent="0" algn="just">
              <a:buNone/>
            </a:pPr>
            <a:r>
              <a:rPr lang="en-US" b="1"/>
              <a:t>Non-repudiation</a:t>
            </a:r>
          </a:p>
          <a:p>
            <a:pPr algn="just"/>
            <a:r>
              <a:rPr lang="en-US"/>
              <a:t>The ability to make sure that a person or a party associated with a contract, or a communication cannot deny the authenticity of their signature over their document or the sending of a message.</a:t>
            </a:r>
          </a:p>
          <a:p>
            <a:pPr algn="just"/>
            <a:r>
              <a:rPr lang="en-US"/>
              <a:t>This is important to avoid problems and build confidence in counterparties, making non-repudiation the fundamental element of safe communication</a:t>
            </a:r>
          </a:p>
        </p:txBody>
      </p:sp>
      <p:pic>
        <p:nvPicPr>
          <p:cNvPr id="6" name="Picture 5" descr="A screenshot of a computer&#10;&#10;AI-generated content may be incorrect.">
            <a:extLst>
              <a:ext uri="{FF2B5EF4-FFF2-40B4-BE49-F238E27FC236}">
                <a16:creationId xmlns:a16="http://schemas.microsoft.com/office/drawing/2014/main" id="{4664CC27-4AC6-3370-9569-D0D3BC323A3C}"/>
              </a:ext>
            </a:extLst>
          </p:cNvPr>
          <p:cNvPicPr>
            <a:picLocks noChangeAspect="1"/>
          </p:cNvPicPr>
          <p:nvPr/>
        </p:nvPicPr>
        <p:blipFill>
          <a:blip r:embed="rId3"/>
          <a:srcRect l="8034" t="13682" r="47656"/>
          <a:stretch/>
        </p:blipFill>
        <p:spPr>
          <a:xfrm>
            <a:off x="8429624" y="414064"/>
            <a:ext cx="3072326" cy="3740682"/>
          </a:xfrm>
          <a:prstGeom prst="rect">
            <a:avLst/>
          </a:prstGeom>
        </p:spPr>
      </p:pic>
      <p:sp>
        <p:nvSpPr>
          <p:cNvPr id="11" name="Speech Bubble: Oval 10">
            <a:extLst>
              <a:ext uri="{FF2B5EF4-FFF2-40B4-BE49-F238E27FC236}">
                <a16:creationId xmlns:a16="http://schemas.microsoft.com/office/drawing/2014/main" id="{D4054114-8F8B-D760-DCC4-A97539C86ECA}"/>
              </a:ext>
            </a:extLst>
          </p:cNvPr>
          <p:cNvSpPr/>
          <p:nvPr/>
        </p:nvSpPr>
        <p:spPr>
          <a:xfrm flipH="1">
            <a:off x="8282317" y="4069593"/>
            <a:ext cx="1805075" cy="728809"/>
          </a:xfrm>
          <a:prstGeom prst="wedgeEllipseCallout">
            <a:avLst>
              <a:gd name="adj1" fmla="val -41940"/>
              <a:gd name="adj2" fmla="val 66421"/>
            </a:avLst>
          </a:prstGeom>
          <a:ln/>
        </p:spPr>
        <p:style>
          <a:lnRef idx="2">
            <a:schemeClr val="dk1"/>
          </a:lnRef>
          <a:fillRef idx="1">
            <a:schemeClr val="lt1"/>
          </a:fillRef>
          <a:effectRef idx="0">
            <a:schemeClr val="dk1"/>
          </a:effectRef>
          <a:fontRef idx="minor">
            <a:schemeClr val="dk1"/>
          </a:fontRef>
        </p:style>
        <p:txBody>
          <a:bodyPr tIns="64008" bIns="64008" rtlCol="0" anchor="t"/>
          <a:lstStyle/>
          <a:p>
            <a:pPr algn="ctr"/>
            <a:r>
              <a:rPr lang="en-US" sz="1400" dirty="0">
                <a:latin typeface="Poppins" panose="00000500000000000000" pitchFamily="2" charset="0"/>
                <a:cs typeface="Poppins" panose="00000500000000000000" pitchFamily="2" charset="0"/>
              </a:rPr>
              <a:t>I didn’t send that file!</a:t>
            </a:r>
          </a:p>
        </p:txBody>
      </p:sp>
      <p:pic>
        <p:nvPicPr>
          <p:cNvPr id="10" name="Picture 9" descr="Cartoon character of pinocchio&#10;&#10;AI-generated content may be incorrect.">
            <a:extLst>
              <a:ext uri="{FF2B5EF4-FFF2-40B4-BE49-F238E27FC236}">
                <a16:creationId xmlns:a16="http://schemas.microsoft.com/office/drawing/2014/main" id="{DA0F5412-02C7-16D1-B1D1-34DF9EFF4694}"/>
              </a:ext>
            </a:extLst>
          </p:cNvPr>
          <p:cNvPicPr>
            <a:picLocks noChangeAspect="1"/>
          </p:cNvPicPr>
          <p:nvPr/>
        </p:nvPicPr>
        <p:blipFill>
          <a:blip r:embed="rId4"/>
          <a:stretch>
            <a:fillRect/>
          </a:stretch>
        </p:blipFill>
        <p:spPr>
          <a:xfrm>
            <a:off x="9805632" y="4069593"/>
            <a:ext cx="1805074" cy="1750922"/>
          </a:xfrm>
          <a:prstGeom prst="rect">
            <a:avLst/>
          </a:prstGeom>
        </p:spPr>
      </p:pic>
    </p:spTree>
    <p:extLst>
      <p:ext uri="{BB962C8B-B14F-4D97-AF65-F5344CB8AC3E}">
        <p14:creationId xmlns:p14="http://schemas.microsoft.com/office/powerpoint/2010/main" val="50519242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6A0-0A63-E947-C6A8-DD1E15219034}"/>
              </a:ext>
            </a:extLst>
          </p:cNvPr>
          <p:cNvSpPr>
            <a:spLocks noGrp="1"/>
          </p:cNvSpPr>
          <p:nvPr>
            <p:ph type="title"/>
          </p:nvPr>
        </p:nvSpPr>
        <p:spPr/>
        <p:txBody>
          <a:bodyPr/>
          <a:lstStyle/>
          <a:p>
            <a:r>
              <a:rPr lang="en-US" dirty="0"/>
              <a:t>The Need for Confidentiality</a:t>
            </a:r>
          </a:p>
        </p:txBody>
      </p:sp>
      <p:sp>
        <p:nvSpPr>
          <p:cNvPr id="3" name="Text Placeholder 2">
            <a:extLst>
              <a:ext uri="{FF2B5EF4-FFF2-40B4-BE49-F238E27FC236}">
                <a16:creationId xmlns:a16="http://schemas.microsoft.com/office/drawing/2014/main" id="{872C276B-6935-8937-C7B7-69DFC18D6FFE}"/>
              </a:ext>
            </a:extLst>
          </p:cNvPr>
          <p:cNvSpPr>
            <a:spLocks noGrp="1"/>
          </p:cNvSpPr>
          <p:nvPr>
            <p:ph type="body" sz="quarter" idx="10"/>
          </p:nvPr>
        </p:nvSpPr>
        <p:spPr>
          <a:xfrm>
            <a:off x="394774" y="1153266"/>
            <a:ext cx="11331788" cy="4667249"/>
          </a:xfrm>
        </p:spPr>
        <p:txBody>
          <a:bodyPr/>
          <a:lstStyle/>
          <a:p>
            <a:pPr algn="just"/>
            <a:r>
              <a:rPr lang="en-US" dirty="0"/>
              <a:t>When data is transmitted </a:t>
            </a:r>
            <a:r>
              <a:rPr lang="en-US" b="1" dirty="0"/>
              <a:t>without protection</a:t>
            </a:r>
            <a:r>
              <a:rPr lang="en-US" dirty="0"/>
              <a:t>, it travels across the internet in plain text </a:t>
            </a:r>
            <a:r>
              <a:rPr lang="en-US" dirty="0">
                <a:sym typeface="Wingdings" panose="05000000000000000000" pitchFamily="2" charset="2"/>
              </a:rPr>
              <a:t> </a:t>
            </a:r>
            <a:r>
              <a:rPr lang="en-US" b="1" dirty="0"/>
              <a:t>visible</a:t>
            </a:r>
            <a:r>
              <a:rPr lang="en-US" dirty="0"/>
              <a:t> and </a:t>
            </a:r>
            <a:r>
              <a:rPr lang="en-US" b="1" dirty="0"/>
              <a:t>vulnerable</a:t>
            </a:r>
            <a:r>
              <a:rPr lang="en-US" dirty="0"/>
              <a:t> to anyone who intercepts it.</a:t>
            </a:r>
          </a:p>
          <a:p>
            <a:pPr algn="just"/>
            <a:r>
              <a:rPr lang="en-US" dirty="0"/>
              <a:t>Cryptography safeguards information by transforming readable data (</a:t>
            </a:r>
            <a:r>
              <a:rPr lang="en-US" b="1" dirty="0"/>
              <a:t>plaintext</a:t>
            </a:r>
            <a:r>
              <a:rPr lang="en-US" dirty="0"/>
              <a:t>) into unreadable data (</a:t>
            </a:r>
            <a:r>
              <a:rPr lang="en-US" b="1" dirty="0"/>
              <a:t>ciphertext</a:t>
            </a:r>
            <a:r>
              <a:rPr lang="en-US" dirty="0"/>
              <a:t>) to protect it.</a:t>
            </a:r>
          </a:p>
          <a:p>
            <a:pPr algn="just"/>
            <a:r>
              <a:rPr lang="en-US" dirty="0"/>
              <a:t>Only those with the correct key can decrypt and access the original message.</a:t>
            </a:r>
          </a:p>
          <a:p>
            <a:pPr algn="just"/>
            <a:endParaRPr lang="en-US" dirty="0"/>
          </a:p>
          <a:p>
            <a:pPr algn="just"/>
            <a:endParaRPr lang="en-US" dirty="0"/>
          </a:p>
          <a:p>
            <a:pPr algn="just"/>
            <a:r>
              <a:rPr lang="en-US" b="1" dirty="0">
                <a:solidFill>
                  <a:schemeClr val="accent6"/>
                </a:solidFill>
                <a:sym typeface="Wingdings" panose="05000000000000000000" pitchFamily="2" charset="2"/>
              </a:rPr>
              <a:t>Achieving the Data Confidentiality Goal through…</a:t>
            </a:r>
            <a:endParaRPr lang="en-US" b="1" dirty="0">
              <a:solidFill>
                <a:schemeClr val="accent6"/>
              </a:solidFill>
            </a:endParaRPr>
          </a:p>
        </p:txBody>
      </p:sp>
      <p:pic>
        <p:nvPicPr>
          <p:cNvPr id="4" name="Picture 3" descr="A red stamp with white text&#10;&#10;AI-generated content may be incorrect.">
            <a:extLst>
              <a:ext uri="{FF2B5EF4-FFF2-40B4-BE49-F238E27FC236}">
                <a16:creationId xmlns:a16="http://schemas.microsoft.com/office/drawing/2014/main" id="{849F443A-27F7-BD9A-3FA5-43BFCB59A988}"/>
              </a:ext>
            </a:extLst>
          </p:cNvPr>
          <p:cNvPicPr>
            <a:picLocks noChangeAspect="1"/>
          </p:cNvPicPr>
          <p:nvPr/>
        </p:nvPicPr>
        <p:blipFill>
          <a:blip r:embed="rId2"/>
          <a:stretch>
            <a:fillRect/>
          </a:stretch>
        </p:blipFill>
        <p:spPr>
          <a:xfrm>
            <a:off x="7343506" y="3558584"/>
            <a:ext cx="2619375" cy="1993999"/>
          </a:xfrm>
          <a:prstGeom prst="rect">
            <a:avLst/>
          </a:prstGeom>
        </p:spPr>
      </p:pic>
    </p:spTree>
    <p:extLst>
      <p:ext uri="{BB962C8B-B14F-4D97-AF65-F5344CB8AC3E}">
        <p14:creationId xmlns:p14="http://schemas.microsoft.com/office/powerpoint/2010/main" val="223574417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6A0-0A63-E947-C6A8-DD1E15219034}"/>
              </a:ext>
            </a:extLst>
          </p:cNvPr>
          <p:cNvSpPr>
            <a:spLocks noGrp="1"/>
          </p:cNvSpPr>
          <p:nvPr>
            <p:ph type="title"/>
          </p:nvPr>
        </p:nvSpPr>
        <p:spPr/>
        <p:txBody>
          <a:bodyPr/>
          <a:lstStyle/>
          <a:p>
            <a:r>
              <a:rPr lang="en-US" dirty="0"/>
              <a:t>Symmetric Key Cryptography</a:t>
            </a:r>
          </a:p>
        </p:txBody>
      </p:sp>
      <p:sp>
        <p:nvSpPr>
          <p:cNvPr id="3" name="Text Placeholder 2">
            <a:extLst>
              <a:ext uri="{FF2B5EF4-FFF2-40B4-BE49-F238E27FC236}">
                <a16:creationId xmlns:a16="http://schemas.microsoft.com/office/drawing/2014/main" id="{872C276B-6935-8937-C7B7-69DFC18D6FFE}"/>
              </a:ext>
            </a:extLst>
          </p:cNvPr>
          <p:cNvSpPr>
            <a:spLocks noGrp="1"/>
          </p:cNvSpPr>
          <p:nvPr>
            <p:ph type="body" sz="quarter" idx="10"/>
          </p:nvPr>
        </p:nvSpPr>
        <p:spPr>
          <a:xfrm>
            <a:off x="394774" y="1153266"/>
            <a:ext cx="11331788" cy="4667249"/>
          </a:xfrm>
        </p:spPr>
        <p:txBody>
          <a:bodyPr/>
          <a:lstStyle/>
          <a:p>
            <a:pPr algn="just"/>
            <a:r>
              <a:rPr lang="en-US" dirty="0"/>
              <a:t>Also known as </a:t>
            </a:r>
            <a:r>
              <a:rPr lang="en-US" b="1" dirty="0"/>
              <a:t>Secret Key Cryptography </a:t>
            </a:r>
            <a:r>
              <a:rPr lang="en-US" dirty="0"/>
              <a:t>or </a:t>
            </a:r>
            <a:r>
              <a:rPr lang="en-US" b="1" dirty="0"/>
              <a:t>Conventional Cryptography</a:t>
            </a:r>
            <a:r>
              <a:rPr lang="en-US" dirty="0"/>
              <a:t>, Symmetric Key Cryptography is an encryption system in which the sender and receiver of a message share a single, common key that is used to encrypt and decrypt the message.</a:t>
            </a:r>
          </a:p>
          <a:p>
            <a:pPr algn="just"/>
            <a:r>
              <a:rPr lang="en-US" dirty="0"/>
              <a:t>The Algorithm use is also known as a secret key algorithm or sometimes called a symmetric algorithm</a:t>
            </a:r>
          </a:p>
          <a:p>
            <a:pPr algn="just"/>
            <a:r>
              <a:rPr lang="en-US" dirty="0"/>
              <a:t>A key is a piece of information (a parameter) that determines the functional output of a cryptographic algorithm or cipher.</a:t>
            </a:r>
          </a:p>
        </p:txBody>
      </p:sp>
    </p:spTree>
    <p:extLst>
      <p:ext uri="{BB962C8B-B14F-4D97-AF65-F5344CB8AC3E}">
        <p14:creationId xmlns:p14="http://schemas.microsoft.com/office/powerpoint/2010/main" val="67411913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F345-156C-2BF3-B079-D2CF57926E23}"/>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96252C93-16A2-82E4-A90A-25A53881A34B}"/>
              </a:ext>
            </a:extLst>
          </p:cNvPr>
          <p:cNvSpPr>
            <a:spLocks noGrp="1"/>
          </p:cNvSpPr>
          <p:nvPr>
            <p:ph type="body" sz="quarter" idx="10"/>
          </p:nvPr>
        </p:nvSpPr>
        <p:spPr/>
        <p:txBody>
          <a:bodyPr/>
          <a:lstStyle/>
          <a:p>
            <a:r>
              <a:rPr lang="en-US"/>
              <a:t>The key for encrypting and decrypting the file had to be known to all the recipients. Else, the message could not be decrypted by conventional means</a:t>
            </a:r>
          </a:p>
        </p:txBody>
      </p:sp>
      <p:pic>
        <p:nvPicPr>
          <p:cNvPr id="5" name="Picture 4">
            <a:extLst>
              <a:ext uri="{FF2B5EF4-FFF2-40B4-BE49-F238E27FC236}">
                <a16:creationId xmlns:a16="http://schemas.microsoft.com/office/drawing/2014/main" id="{FCDD78CE-FCE5-48A8-C0B0-ACA42A3FDF53}"/>
              </a:ext>
            </a:extLst>
          </p:cNvPr>
          <p:cNvPicPr>
            <a:picLocks noChangeAspect="1"/>
          </p:cNvPicPr>
          <p:nvPr/>
        </p:nvPicPr>
        <p:blipFill>
          <a:blip r:embed="rId2"/>
          <a:stretch>
            <a:fillRect/>
          </a:stretch>
        </p:blipFill>
        <p:spPr>
          <a:xfrm>
            <a:off x="1272746" y="3058369"/>
            <a:ext cx="9821562" cy="2646365"/>
          </a:xfrm>
          <a:prstGeom prst="rect">
            <a:avLst/>
          </a:prstGeom>
        </p:spPr>
      </p:pic>
    </p:spTree>
    <p:extLst>
      <p:ext uri="{BB962C8B-B14F-4D97-AF65-F5344CB8AC3E}">
        <p14:creationId xmlns:p14="http://schemas.microsoft.com/office/powerpoint/2010/main" val="11081350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normAutofit fontScale="90000"/>
          </a:bodyPr>
          <a:lstStyle/>
          <a:p>
            <a:r>
              <a:rPr lang="en-US"/>
              <a:t>System architectures</a:t>
            </a:r>
            <a:br>
              <a:rPr lang="en-US"/>
            </a:br>
            <a:endParaRPr lang="en-US"/>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Processor</a:t>
            </a:r>
          </a:p>
          <a:p>
            <a:r>
              <a:rPr lang="en-US"/>
              <a:t>Memories</a:t>
            </a:r>
          </a:p>
          <a:p>
            <a:r>
              <a:rPr lang="en-US"/>
              <a:t>Peripherals</a:t>
            </a:r>
          </a:p>
          <a:p>
            <a:r>
              <a:rPr lang="en-US"/>
              <a:t>Buses/Interconnects</a:t>
            </a:r>
          </a:p>
          <a:p>
            <a:endParaRPr lang="en-US"/>
          </a:p>
        </p:txBody>
      </p:sp>
      <p:pic>
        <p:nvPicPr>
          <p:cNvPr id="2050" name="Picture 2">
            <a:extLst>
              <a:ext uri="{FF2B5EF4-FFF2-40B4-BE49-F238E27FC236}">
                <a16:creationId xmlns:a16="http://schemas.microsoft.com/office/drawing/2014/main" id="{2A73436D-0B18-463A-B1DE-AD76D772BB8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61632" y="0"/>
            <a:ext cx="7137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3100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06EF-D998-6372-5E03-14C43C92BE55}"/>
              </a:ext>
            </a:extLst>
          </p:cNvPr>
          <p:cNvSpPr>
            <a:spLocks noGrp="1"/>
          </p:cNvSpPr>
          <p:nvPr>
            <p:ph type="title"/>
          </p:nvPr>
        </p:nvSpPr>
        <p:spPr/>
        <p:txBody>
          <a:bodyPr>
            <a:normAutofit/>
          </a:bodyPr>
          <a:lstStyle/>
          <a:p>
            <a:r>
              <a:rPr lang="en-US">
                <a:cs typeface="Arial"/>
              </a:rPr>
              <a:t>Perfect Secrecy</a:t>
            </a:r>
            <a:endParaRPr lang="en-US"/>
          </a:p>
        </p:txBody>
      </p:sp>
      <p:sp>
        <p:nvSpPr>
          <p:cNvPr id="3" name="Text Placeholder 2">
            <a:extLst>
              <a:ext uri="{FF2B5EF4-FFF2-40B4-BE49-F238E27FC236}">
                <a16:creationId xmlns:a16="http://schemas.microsoft.com/office/drawing/2014/main" id="{813DD632-F92E-08C7-40AF-9B3CEC9393D3}"/>
              </a:ext>
            </a:extLst>
          </p:cNvPr>
          <p:cNvSpPr>
            <a:spLocks noGrp="1"/>
          </p:cNvSpPr>
          <p:nvPr>
            <p:ph type="body" sz="quarter" idx="10"/>
          </p:nvPr>
        </p:nvSpPr>
        <p:spPr>
          <a:xfrm>
            <a:off x="394774" y="1153266"/>
            <a:ext cx="5509047" cy="4667249"/>
          </a:xfrm>
        </p:spPr>
        <p:txBody>
          <a:bodyPr vert="horz" lIns="0" tIns="0" rIns="0" bIns="0" rtlCol="0" anchor="t">
            <a:normAutofit/>
          </a:bodyPr>
          <a:lstStyle/>
          <a:p>
            <a:r>
              <a:rPr lang="en-US" dirty="0">
                <a:cs typeface="Arial"/>
              </a:rPr>
              <a:t>The definition of perfect secrecy, which still stands today, is not all that new.</a:t>
            </a:r>
          </a:p>
          <a:p>
            <a:r>
              <a:rPr lang="en-US" dirty="0">
                <a:cs typeface="Arial"/>
              </a:rPr>
              <a:t>Claude Shannon introduced the concept in 1949 as: "A cryptosystem achieves perfect secrecy if the cyphertext reveals no information about the plaintext."</a:t>
            </a:r>
          </a:p>
          <a:p>
            <a:r>
              <a:rPr lang="en-US" dirty="0">
                <a:ea typeface="+mn-lt"/>
                <a:cs typeface="+mn-lt"/>
              </a:rPr>
              <a:t>Put a different way: for any </a:t>
            </a:r>
            <a:r>
              <a:rPr lang="en-US" dirty="0" err="1">
                <a:ea typeface="+mn-lt"/>
                <a:cs typeface="+mn-lt"/>
              </a:rPr>
              <a:t>m,m</a:t>
            </a:r>
            <a:r>
              <a:rPr lang="en-US" dirty="0">
                <a:ea typeface="+mn-lt"/>
                <a:cs typeface="+mn-lt"/>
              </a:rPr>
              <a:t>' pair of plaintexts, the probability of c being the cyphertext of any of them is equal: P[Enc(m)=c]=P[Enc(m')=c]</a:t>
            </a:r>
          </a:p>
          <a:p>
            <a:r>
              <a:rPr lang="en-US" dirty="0">
                <a:ea typeface="+mn-lt"/>
                <a:cs typeface="+mn-lt"/>
              </a:rPr>
              <a:t>Speaking of perfect secrecy, there actually is a rather old algorithm that achieves it...</a:t>
            </a:r>
          </a:p>
          <a:p>
            <a:endParaRPr lang="en-US" dirty="0">
              <a:ea typeface="+mn-lt"/>
              <a:cs typeface="+mn-lt"/>
            </a:endParaRPr>
          </a:p>
          <a:p>
            <a:endParaRPr lang="en-US" dirty="0">
              <a:ea typeface="+mn-lt"/>
              <a:cs typeface="+mn-lt"/>
            </a:endParaRPr>
          </a:p>
        </p:txBody>
      </p:sp>
      <p:pic>
        <p:nvPicPr>
          <p:cNvPr id="4" name="Picture 3" descr="A black text with a white background&#10;&#10;AI-generated content may be incorrect.">
            <a:extLst>
              <a:ext uri="{FF2B5EF4-FFF2-40B4-BE49-F238E27FC236}">
                <a16:creationId xmlns:a16="http://schemas.microsoft.com/office/drawing/2014/main" id="{D955C776-FC92-0E5A-5C62-92DE6A894566}"/>
              </a:ext>
            </a:extLst>
          </p:cNvPr>
          <p:cNvPicPr>
            <a:picLocks noChangeAspect="1"/>
          </p:cNvPicPr>
          <p:nvPr/>
        </p:nvPicPr>
        <p:blipFill>
          <a:blip r:embed="rId2"/>
          <a:stretch>
            <a:fillRect/>
          </a:stretch>
        </p:blipFill>
        <p:spPr>
          <a:xfrm>
            <a:off x="5838544" y="2305892"/>
            <a:ext cx="6252323" cy="744631"/>
          </a:xfrm>
          <a:prstGeom prst="rect">
            <a:avLst/>
          </a:prstGeom>
        </p:spPr>
      </p:pic>
      <p:pic>
        <p:nvPicPr>
          <p:cNvPr id="5" name="Picture 4" descr="A black text with a white background&#10;&#10;AI-generated content may be incorrect.">
            <a:extLst>
              <a:ext uri="{FF2B5EF4-FFF2-40B4-BE49-F238E27FC236}">
                <a16:creationId xmlns:a16="http://schemas.microsoft.com/office/drawing/2014/main" id="{1016218D-3C6D-EBF4-5435-63FB5248F547}"/>
              </a:ext>
            </a:extLst>
          </p:cNvPr>
          <p:cNvPicPr>
            <a:picLocks noChangeAspect="1"/>
          </p:cNvPicPr>
          <p:nvPr/>
        </p:nvPicPr>
        <p:blipFill>
          <a:blip r:embed="rId3"/>
          <a:stretch>
            <a:fillRect/>
          </a:stretch>
        </p:blipFill>
        <p:spPr>
          <a:xfrm>
            <a:off x="6007474" y="3590366"/>
            <a:ext cx="5914465" cy="730623"/>
          </a:xfrm>
          <a:prstGeom prst="rect">
            <a:avLst/>
          </a:prstGeom>
        </p:spPr>
      </p:pic>
    </p:spTree>
    <p:extLst>
      <p:ext uri="{BB962C8B-B14F-4D97-AF65-F5344CB8AC3E}">
        <p14:creationId xmlns:p14="http://schemas.microsoft.com/office/powerpoint/2010/main" val="396766984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FF79-03DE-E802-D794-E41B76B16B3D}"/>
              </a:ext>
            </a:extLst>
          </p:cNvPr>
          <p:cNvSpPr>
            <a:spLocks noGrp="1"/>
          </p:cNvSpPr>
          <p:nvPr>
            <p:ph type="title"/>
          </p:nvPr>
        </p:nvSpPr>
        <p:spPr/>
        <p:txBody>
          <a:bodyPr/>
          <a:lstStyle/>
          <a:p>
            <a:r>
              <a:rPr lang="en-US">
                <a:cs typeface="Arial"/>
              </a:rPr>
              <a:t>Perfect Secrecy – One Time Pad</a:t>
            </a:r>
            <a:endParaRPr lang="en-US"/>
          </a:p>
        </p:txBody>
      </p:sp>
      <p:sp>
        <p:nvSpPr>
          <p:cNvPr id="3" name="Text Placeholder 2">
            <a:extLst>
              <a:ext uri="{FF2B5EF4-FFF2-40B4-BE49-F238E27FC236}">
                <a16:creationId xmlns:a16="http://schemas.microsoft.com/office/drawing/2014/main" id="{FA7C3C7A-8EB9-1803-978A-1F4D65D876B7}"/>
              </a:ext>
            </a:extLst>
          </p:cNvPr>
          <p:cNvSpPr>
            <a:spLocks noGrp="1"/>
          </p:cNvSpPr>
          <p:nvPr>
            <p:ph type="body" sz="quarter" idx="10"/>
          </p:nvPr>
        </p:nvSpPr>
        <p:spPr>
          <a:xfrm>
            <a:off x="394774" y="1153266"/>
            <a:ext cx="6335169" cy="4667249"/>
          </a:xfrm>
        </p:spPr>
        <p:txBody>
          <a:bodyPr vert="horz" lIns="0" tIns="0" rIns="0" bIns="0" rtlCol="0" anchor="t">
            <a:normAutofit/>
          </a:bodyPr>
          <a:lstStyle/>
          <a:p>
            <a:r>
              <a:rPr lang="en-US">
                <a:cs typeface="Arial"/>
              </a:rPr>
              <a:t>Any one bit of plaintext, XORed with any one bit of the secret key, has a 50% chance to result in 0 and a 50% chance to result in 1.</a:t>
            </a:r>
            <a:endParaRPr lang="en-US"/>
          </a:p>
          <a:p>
            <a:r>
              <a:rPr lang="en-US">
                <a:cs typeface="Arial"/>
              </a:rPr>
              <a:t>BUT...</a:t>
            </a:r>
          </a:p>
          <a:p>
            <a:r>
              <a:rPr lang="en-US">
                <a:cs typeface="Poppins"/>
              </a:rPr>
              <a:t>Secret key must be of equal length to the message.</a:t>
            </a:r>
          </a:p>
          <a:p>
            <a:r>
              <a:rPr lang="en-US">
                <a:cs typeface="Poppins"/>
              </a:rPr>
              <a:t>The key must only be used once to protect against statistical attacks.</a:t>
            </a:r>
            <a:endParaRPr lang="en-US"/>
          </a:p>
          <a:p>
            <a:r>
              <a:rPr lang="en-US">
                <a:cs typeface="Poppins"/>
              </a:rPr>
              <a:t>The challenge is essentially to pass on a secret key as long as the message for every message.</a:t>
            </a:r>
          </a:p>
          <a:p>
            <a:r>
              <a:rPr lang="en-US">
                <a:cs typeface="Poppins"/>
              </a:rPr>
              <a:t>Which, for an overwhelming majority of real-life scenarios, brings us back to square one.</a:t>
            </a:r>
          </a:p>
          <a:p>
            <a:r>
              <a:rPr lang="en-US">
                <a:cs typeface="Arial"/>
              </a:rPr>
              <a:t>Need for better, more realistic definitions to determine the security of a cryptosystem...</a:t>
            </a:r>
          </a:p>
        </p:txBody>
      </p:sp>
      <p:pic>
        <p:nvPicPr>
          <p:cNvPr id="4" name="Picture 3" descr="A black symbols with a plus and a circle&#10;&#10;AI-generated content may be incorrect.">
            <a:extLst>
              <a:ext uri="{FF2B5EF4-FFF2-40B4-BE49-F238E27FC236}">
                <a16:creationId xmlns:a16="http://schemas.microsoft.com/office/drawing/2014/main" id="{3B93BC73-40A1-B950-4BF0-8B1D5D9D480C}"/>
              </a:ext>
            </a:extLst>
          </p:cNvPr>
          <p:cNvPicPr>
            <a:picLocks noChangeAspect="1"/>
          </p:cNvPicPr>
          <p:nvPr/>
        </p:nvPicPr>
        <p:blipFill>
          <a:blip r:embed="rId2"/>
          <a:stretch>
            <a:fillRect/>
          </a:stretch>
        </p:blipFill>
        <p:spPr>
          <a:xfrm>
            <a:off x="7773458" y="740833"/>
            <a:ext cx="2952750" cy="1143000"/>
          </a:xfrm>
          <a:prstGeom prst="rect">
            <a:avLst/>
          </a:prstGeom>
        </p:spPr>
      </p:pic>
      <p:pic>
        <p:nvPicPr>
          <p:cNvPr id="5" name="Picture 4" descr="A table with black text&#10;&#10;AI-generated content may be incorrect.">
            <a:extLst>
              <a:ext uri="{FF2B5EF4-FFF2-40B4-BE49-F238E27FC236}">
                <a16:creationId xmlns:a16="http://schemas.microsoft.com/office/drawing/2014/main" id="{92F8F0FD-7DE2-338F-7FAA-3C8EFF6CBE8F}"/>
              </a:ext>
            </a:extLst>
          </p:cNvPr>
          <p:cNvPicPr>
            <a:picLocks noChangeAspect="1"/>
          </p:cNvPicPr>
          <p:nvPr/>
        </p:nvPicPr>
        <p:blipFill>
          <a:blip r:embed="rId3"/>
          <a:stretch>
            <a:fillRect/>
          </a:stretch>
        </p:blipFill>
        <p:spPr>
          <a:xfrm>
            <a:off x="7016221" y="2354263"/>
            <a:ext cx="4467225" cy="1514475"/>
          </a:xfrm>
          <a:prstGeom prst="rect">
            <a:avLst/>
          </a:prstGeom>
        </p:spPr>
      </p:pic>
    </p:spTree>
    <p:extLst>
      <p:ext uri="{BB962C8B-B14F-4D97-AF65-F5344CB8AC3E}">
        <p14:creationId xmlns:p14="http://schemas.microsoft.com/office/powerpoint/2010/main" val="63423670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3CB3-57DE-6D4D-3D63-6E895623C88E}"/>
              </a:ext>
            </a:extLst>
          </p:cNvPr>
          <p:cNvSpPr>
            <a:spLocks noGrp="1"/>
          </p:cNvSpPr>
          <p:nvPr>
            <p:ph type="title"/>
          </p:nvPr>
        </p:nvSpPr>
        <p:spPr/>
        <p:txBody>
          <a:bodyPr>
            <a:normAutofit/>
          </a:bodyPr>
          <a:lstStyle/>
          <a:p>
            <a:r>
              <a:rPr lang="en-US">
                <a:solidFill>
                  <a:srgbClr val="000000"/>
                </a:solidFill>
                <a:cs typeface="Poppins SemiBold"/>
              </a:rPr>
              <a:t>Indistinguishability</a:t>
            </a:r>
            <a:endParaRPr lang="en-US">
              <a:cs typeface="Poppins SemiBold"/>
            </a:endParaRPr>
          </a:p>
        </p:txBody>
      </p:sp>
      <p:sp>
        <p:nvSpPr>
          <p:cNvPr id="3" name="Text Placeholder 2">
            <a:extLst>
              <a:ext uri="{FF2B5EF4-FFF2-40B4-BE49-F238E27FC236}">
                <a16:creationId xmlns:a16="http://schemas.microsoft.com/office/drawing/2014/main" id="{1359ED83-BC40-0E96-3368-DB476B7E8CF4}"/>
              </a:ext>
            </a:extLst>
          </p:cNvPr>
          <p:cNvSpPr>
            <a:spLocks noGrp="1"/>
          </p:cNvSpPr>
          <p:nvPr>
            <p:ph type="body" sz="quarter" idx="10"/>
          </p:nvPr>
        </p:nvSpPr>
        <p:spPr/>
        <p:txBody>
          <a:bodyPr vert="horz" lIns="0" tIns="0" rIns="0" bIns="0" rtlCol="0" anchor="t">
            <a:normAutofit/>
          </a:bodyPr>
          <a:lstStyle/>
          <a:p>
            <a:r>
              <a:rPr lang="en-US" dirty="0">
                <a:cs typeface="Arial"/>
              </a:rPr>
              <a:t>Many different definitions, based on the assumed capabilities of the attacker.</a:t>
            </a:r>
          </a:p>
          <a:p>
            <a:r>
              <a:rPr lang="en-US" dirty="0">
                <a:cs typeface="Arial"/>
              </a:rPr>
              <a:t>IND-CPA = Indistinguishability under Chosen-Plaintext Attack.</a:t>
            </a:r>
          </a:p>
          <a:p>
            <a:r>
              <a:rPr lang="en-US" dirty="0">
                <a:cs typeface="Arial"/>
              </a:rPr>
              <a:t>Scenario: </a:t>
            </a:r>
            <a:endParaRPr lang="en-US" dirty="0"/>
          </a:p>
          <a:p>
            <a:pPr lvl="1">
              <a:buFont typeface="Courier New" panose="020B0604020202020204" pitchFamily="34" charset="0"/>
              <a:buChar char="o"/>
            </a:pPr>
            <a:r>
              <a:rPr lang="en-US" dirty="0">
                <a:cs typeface="Arial"/>
              </a:rPr>
              <a:t>Attacker (probabilistic, polynomial time adversary) submits two plaintexts, receives one cyphertext, must guess which plaintext was encrypted.</a:t>
            </a:r>
            <a:endParaRPr lang="en-US" dirty="0"/>
          </a:p>
          <a:p>
            <a:pPr lvl="1">
              <a:buFont typeface="Courier New" panose="020B0604020202020204" pitchFamily="34" charset="0"/>
              <a:buChar char="o"/>
            </a:pPr>
            <a:r>
              <a:rPr lang="en-US" dirty="0">
                <a:cs typeface="Arial"/>
              </a:rPr>
              <a:t>His advantage is defined as the difference between the probabilities of giving either answer.</a:t>
            </a:r>
          </a:p>
          <a:p>
            <a:pPr lvl="1">
              <a:buFont typeface="Courier New" panose="020B0604020202020204" pitchFamily="34" charset="0"/>
              <a:buChar char="o"/>
            </a:pPr>
            <a:r>
              <a:rPr lang="en-US" dirty="0">
                <a:cs typeface="Arial"/>
              </a:rPr>
              <a:t>If that advantage is negligible, the cryptosystem is considered computationally secure.</a:t>
            </a:r>
          </a:p>
          <a:p>
            <a:r>
              <a:rPr lang="en-US" dirty="0">
                <a:cs typeface="Poppins"/>
              </a:rPr>
              <a:t>What is negligible? With growing computing power, that number keeps decreasing.</a:t>
            </a:r>
          </a:p>
          <a:p>
            <a:r>
              <a:rPr lang="en-US" dirty="0">
                <a:cs typeface="Poppins"/>
              </a:rPr>
              <a:t>The accepted standard was, until the late 80's, 2</a:t>
            </a:r>
            <a:r>
              <a:rPr lang="en-US" baseline="30000" dirty="0">
                <a:cs typeface="Poppins"/>
              </a:rPr>
              <a:t>-56</a:t>
            </a:r>
            <a:r>
              <a:rPr lang="en-US" dirty="0">
                <a:cs typeface="Poppins"/>
              </a:rPr>
              <a:t> , then for most of the 90's it was 2</a:t>
            </a:r>
            <a:r>
              <a:rPr lang="en-US" baseline="30000" dirty="0">
                <a:cs typeface="Poppins"/>
              </a:rPr>
              <a:t>-64</a:t>
            </a:r>
            <a:r>
              <a:rPr lang="en-US" dirty="0">
                <a:cs typeface="Poppins"/>
              </a:rPr>
              <a:t>, and then 2</a:t>
            </a:r>
            <a:r>
              <a:rPr lang="en-US" baseline="30000" dirty="0">
                <a:cs typeface="Poppins"/>
              </a:rPr>
              <a:t>-80</a:t>
            </a:r>
            <a:r>
              <a:rPr lang="en-US" dirty="0">
                <a:cs typeface="Poppins"/>
              </a:rPr>
              <a:t>, and in 2019 NIST recommended at least 112-bit security (~ 2</a:t>
            </a:r>
            <a:r>
              <a:rPr lang="en-US" baseline="30000" dirty="0">
                <a:cs typeface="Poppins"/>
              </a:rPr>
              <a:t>-112</a:t>
            </a:r>
            <a:r>
              <a:rPr lang="en-US" dirty="0">
                <a:cs typeface="Poppins"/>
              </a:rPr>
              <a:t> advantage).</a:t>
            </a:r>
          </a:p>
        </p:txBody>
      </p:sp>
      <p:pic>
        <p:nvPicPr>
          <p:cNvPr id="4" name="Picture 3" descr="A black text with a white background&#10;&#10;AI-generated content may be incorrect.">
            <a:extLst>
              <a:ext uri="{FF2B5EF4-FFF2-40B4-BE49-F238E27FC236}">
                <a16:creationId xmlns:a16="http://schemas.microsoft.com/office/drawing/2014/main" id="{08F6C446-D96E-0D39-EA0D-920735E010EA}"/>
              </a:ext>
            </a:extLst>
          </p:cNvPr>
          <p:cNvPicPr>
            <a:picLocks noChangeAspect="1"/>
          </p:cNvPicPr>
          <p:nvPr/>
        </p:nvPicPr>
        <p:blipFill>
          <a:blip r:embed="rId2"/>
          <a:stretch>
            <a:fillRect/>
          </a:stretch>
        </p:blipFill>
        <p:spPr>
          <a:xfrm>
            <a:off x="1416579" y="4973638"/>
            <a:ext cx="9020175" cy="847725"/>
          </a:xfrm>
          <a:prstGeom prst="rect">
            <a:avLst/>
          </a:prstGeom>
        </p:spPr>
      </p:pic>
    </p:spTree>
    <p:extLst>
      <p:ext uri="{BB962C8B-B14F-4D97-AF65-F5344CB8AC3E}">
        <p14:creationId xmlns:p14="http://schemas.microsoft.com/office/powerpoint/2010/main" val="67444442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121B-492E-2897-F745-FCAF2513A1DA}"/>
              </a:ext>
            </a:extLst>
          </p:cNvPr>
          <p:cNvSpPr>
            <a:spLocks noGrp="1"/>
          </p:cNvSpPr>
          <p:nvPr>
            <p:ph type="title"/>
          </p:nvPr>
        </p:nvSpPr>
        <p:spPr/>
        <p:txBody>
          <a:bodyPr/>
          <a:lstStyle/>
          <a:p>
            <a:r>
              <a:rPr lang="en-US" dirty="0">
                <a:cs typeface="Arial"/>
              </a:rPr>
              <a:t>The Problem Remains</a:t>
            </a:r>
            <a:endParaRPr lang="en-US" dirty="0"/>
          </a:p>
        </p:txBody>
      </p:sp>
      <p:sp>
        <p:nvSpPr>
          <p:cNvPr id="3" name="Text Placeholder 2">
            <a:extLst>
              <a:ext uri="{FF2B5EF4-FFF2-40B4-BE49-F238E27FC236}">
                <a16:creationId xmlns:a16="http://schemas.microsoft.com/office/drawing/2014/main" id="{3CB7F195-CF61-3CFC-E05D-BADD690022AF}"/>
              </a:ext>
            </a:extLst>
          </p:cNvPr>
          <p:cNvSpPr>
            <a:spLocks noGrp="1"/>
          </p:cNvSpPr>
          <p:nvPr>
            <p:ph type="body" sz="quarter" idx="10"/>
          </p:nvPr>
        </p:nvSpPr>
        <p:spPr>
          <a:xfrm>
            <a:off x="394774" y="1153266"/>
            <a:ext cx="4735842" cy="4667249"/>
          </a:xfrm>
        </p:spPr>
        <p:txBody>
          <a:bodyPr vert="horz" lIns="0" tIns="0" rIns="0" bIns="0" rtlCol="0" anchor="t">
            <a:normAutofit fontScale="92500" lnSpcReduction="20000"/>
          </a:bodyPr>
          <a:lstStyle/>
          <a:p>
            <a:r>
              <a:rPr lang="en-US" dirty="0">
                <a:cs typeface="Arial"/>
              </a:rPr>
              <a:t>So now that we know what both the ideal and the acceptable goals are, we can properly assess cryptosystems as we develop them.</a:t>
            </a:r>
          </a:p>
          <a:p>
            <a:r>
              <a:rPr lang="en-US" dirty="0">
                <a:cs typeface="Arial"/>
              </a:rPr>
              <a:t>But before we can do that, we need address the issue that broke OTP.</a:t>
            </a:r>
          </a:p>
          <a:p>
            <a:r>
              <a:rPr lang="en-US" dirty="0">
                <a:cs typeface="Arial"/>
              </a:rPr>
              <a:t>How do we maintain confidentiality WHILE reducing key sizes?</a:t>
            </a:r>
          </a:p>
          <a:p>
            <a:r>
              <a:rPr lang="en-US" dirty="0">
                <a:cs typeface="Arial"/>
              </a:rPr>
              <a:t>Two approaches have risen to the top:</a:t>
            </a:r>
          </a:p>
          <a:p>
            <a:pPr lvl="1">
              <a:buFont typeface="Courier New" panose="020B0604020202020204" pitchFamily="34" charset="0"/>
              <a:buChar char="o"/>
            </a:pPr>
            <a:r>
              <a:rPr lang="en-US" dirty="0">
                <a:cs typeface="Arial"/>
              </a:rPr>
              <a:t>Keep a small key and expand it to the length of the cyphertext when needed.</a:t>
            </a:r>
          </a:p>
          <a:p>
            <a:pPr lvl="1">
              <a:buFont typeface="Courier New" panose="020B0604020202020204" pitchFamily="34" charset="0"/>
              <a:buChar char="o"/>
            </a:pPr>
            <a:r>
              <a:rPr lang="en-US" dirty="0">
                <a:cs typeface="Arial"/>
              </a:rPr>
              <a:t>Keep a small key and decrypt the cyphertext in chunks equal </a:t>
            </a:r>
            <a:r>
              <a:rPr lang="en-US" dirty="0">
                <a:cs typeface="Poppins"/>
              </a:rPr>
              <a:t>in length </a:t>
            </a:r>
            <a:r>
              <a:rPr lang="en-US" dirty="0">
                <a:cs typeface="Arial"/>
              </a:rPr>
              <a:t>to the key (not actually always equal).</a:t>
            </a:r>
          </a:p>
          <a:p>
            <a:pPr>
              <a:buFont typeface="Arial"/>
              <a:buChar char="•"/>
            </a:pPr>
            <a:r>
              <a:rPr lang="en-US" dirty="0">
                <a:cs typeface="Poppins"/>
              </a:rPr>
              <a:t>These two classes are called stream cyphers and block cyphers.</a:t>
            </a:r>
          </a:p>
          <a:p>
            <a:pPr marL="457200" lvl="1" indent="0">
              <a:buNone/>
            </a:pPr>
            <a:endParaRPr lang="en-US" dirty="0">
              <a:cs typeface="Arial"/>
            </a:endParaRPr>
          </a:p>
        </p:txBody>
      </p:sp>
      <p:pic>
        <p:nvPicPr>
          <p:cNvPr id="4" name="Picture 3" descr="A group of colorful squares&#10;&#10;AI-generated content may be incorrect.">
            <a:extLst>
              <a:ext uri="{FF2B5EF4-FFF2-40B4-BE49-F238E27FC236}">
                <a16:creationId xmlns:a16="http://schemas.microsoft.com/office/drawing/2014/main" id="{A3B591F1-70FC-D62E-1483-3C314F6FC73F}"/>
              </a:ext>
            </a:extLst>
          </p:cNvPr>
          <p:cNvPicPr>
            <a:picLocks noChangeAspect="1"/>
          </p:cNvPicPr>
          <p:nvPr/>
        </p:nvPicPr>
        <p:blipFill>
          <a:blip r:embed="rId2"/>
          <a:stretch>
            <a:fillRect/>
          </a:stretch>
        </p:blipFill>
        <p:spPr>
          <a:xfrm>
            <a:off x="5138178" y="1058676"/>
            <a:ext cx="7059146" cy="4651002"/>
          </a:xfrm>
          <a:prstGeom prst="rect">
            <a:avLst/>
          </a:prstGeom>
        </p:spPr>
      </p:pic>
    </p:spTree>
    <p:extLst>
      <p:ext uri="{BB962C8B-B14F-4D97-AF65-F5344CB8AC3E}">
        <p14:creationId xmlns:p14="http://schemas.microsoft.com/office/powerpoint/2010/main" val="16647682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3629-1201-3934-5A53-2F2A173FEC75}"/>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BCB2E22-9B31-CF00-558F-267E091A3147}"/>
              </a:ext>
            </a:extLst>
          </p:cNvPr>
          <p:cNvSpPr>
            <a:spLocks noGrp="1"/>
          </p:cNvSpPr>
          <p:nvPr>
            <p:ph type="body" sz="quarter" idx="10"/>
          </p:nvPr>
        </p:nvSpPr>
        <p:spPr>
          <a:xfrm>
            <a:off x="394774" y="1153266"/>
            <a:ext cx="6196945" cy="4667249"/>
          </a:xfrm>
        </p:spPr>
        <p:txBody>
          <a:bodyPr/>
          <a:lstStyle/>
          <a:p>
            <a:pPr marL="0" indent="0" algn="just">
              <a:buNone/>
            </a:pPr>
            <a:r>
              <a:rPr lang="en-US" b="1" dirty="0"/>
              <a:t>Advanced Encryption Standard (AES) </a:t>
            </a:r>
            <a:r>
              <a:rPr lang="en-US" dirty="0"/>
              <a:t>(FIPS197)</a:t>
            </a:r>
          </a:p>
          <a:p>
            <a:pPr marL="0" indent="0" algn="just">
              <a:buNone/>
            </a:pPr>
            <a:endParaRPr lang="en-US" dirty="0"/>
          </a:p>
          <a:p>
            <a:pPr algn="just"/>
            <a:r>
              <a:rPr lang="en-US" dirty="0"/>
              <a:t>Advanced Encryption Standard (AES) is an encryption standard adopted by the U.S. government. The standard comprises three block ciphers, AES-</a:t>
            </a:r>
            <a:r>
              <a:rPr lang="en-US" b="1" dirty="0"/>
              <a:t>128</a:t>
            </a:r>
            <a:r>
              <a:rPr lang="en-US" dirty="0"/>
              <a:t>, AES-</a:t>
            </a:r>
            <a:r>
              <a:rPr lang="en-US" b="1" dirty="0"/>
              <a:t>192</a:t>
            </a:r>
            <a:r>
              <a:rPr lang="en-US" dirty="0"/>
              <a:t> and AES-</a:t>
            </a:r>
            <a:r>
              <a:rPr lang="en-US" b="1" dirty="0"/>
              <a:t>256</a:t>
            </a:r>
            <a:r>
              <a:rPr lang="en-US" dirty="0"/>
              <a:t>, adopted from a larger collection originally published as Rijndael.</a:t>
            </a:r>
          </a:p>
          <a:p>
            <a:pPr algn="just"/>
            <a:r>
              <a:rPr lang="en-US" b="1" dirty="0"/>
              <a:t>Each AES cipher has a 128-bit block size</a:t>
            </a:r>
            <a:r>
              <a:rPr lang="en-US" dirty="0"/>
              <a:t>, with key sizes of 128, 192 and 256 bits, respectively. The AES ciphers have been analyzed extensively and are now used worldwide, as was the case with its predecessor, the Data Encryption Standard (DES).</a:t>
            </a:r>
          </a:p>
        </p:txBody>
      </p:sp>
      <p:pic>
        <p:nvPicPr>
          <p:cNvPr id="5" name="Picture 4" descr="A diagram of a computer code&#10;&#10;AI-generated content may be incorrect.">
            <a:extLst>
              <a:ext uri="{FF2B5EF4-FFF2-40B4-BE49-F238E27FC236}">
                <a16:creationId xmlns:a16="http://schemas.microsoft.com/office/drawing/2014/main" id="{E621E97B-9B24-3AE4-0BB1-050624437755}"/>
              </a:ext>
            </a:extLst>
          </p:cNvPr>
          <p:cNvPicPr>
            <a:picLocks noChangeAspect="1"/>
          </p:cNvPicPr>
          <p:nvPr/>
        </p:nvPicPr>
        <p:blipFill>
          <a:blip r:embed="rId3"/>
          <a:stretch>
            <a:fillRect/>
          </a:stretch>
        </p:blipFill>
        <p:spPr>
          <a:xfrm>
            <a:off x="6591719" y="1813441"/>
            <a:ext cx="5385195" cy="3231117"/>
          </a:xfrm>
          <a:prstGeom prst="rect">
            <a:avLst/>
          </a:prstGeom>
        </p:spPr>
      </p:pic>
    </p:spTree>
    <p:extLst>
      <p:ext uri="{BB962C8B-B14F-4D97-AF65-F5344CB8AC3E}">
        <p14:creationId xmlns:p14="http://schemas.microsoft.com/office/powerpoint/2010/main" val="149018239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2620-5858-AF91-E3A3-EAB2DCD1D368}"/>
              </a:ext>
            </a:extLst>
          </p:cNvPr>
          <p:cNvSpPr>
            <a:spLocks noGrp="1"/>
          </p:cNvSpPr>
          <p:nvPr>
            <p:ph type="title"/>
          </p:nvPr>
        </p:nvSpPr>
        <p:spPr/>
        <p:txBody>
          <a:bodyPr/>
          <a:lstStyle/>
          <a:p>
            <a:r>
              <a:rPr lang="en-US"/>
              <a:t>Padding</a:t>
            </a:r>
          </a:p>
        </p:txBody>
      </p:sp>
      <p:sp>
        <p:nvSpPr>
          <p:cNvPr id="3" name="Text Placeholder 2">
            <a:extLst>
              <a:ext uri="{FF2B5EF4-FFF2-40B4-BE49-F238E27FC236}">
                <a16:creationId xmlns:a16="http://schemas.microsoft.com/office/drawing/2014/main" id="{67F1EA2A-3A1C-B3BD-B6F5-5B39CFD877B6}"/>
              </a:ext>
            </a:extLst>
          </p:cNvPr>
          <p:cNvSpPr>
            <a:spLocks noGrp="1"/>
          </p:cNvSpPr>
          <p:nvPr>
            <p:ph type="body" sz="quarter" idx="10"/>
          </p:nvPr>
        </p:nvSpPr>
        <p:spPr>
          <a:xfrm>
            <a:off x="394774" y="1153266"/>
            <a:ext cx="11338497" cy="4667249"/>
          </a:xfrm>
        </p:spPr>
        <p:txBody>
          <a:bodyPr>
            <a:normAutofit/>
          </a:bodyPr>
          <a:lstStyle/>
          <a:p>
            <a:pPr algn="just"/>
            <a:r>
              <a:rPr lang="en-US"/>
              <a:t>Padding is used to make data fit into fixed-size blocks required by block ciphers such as AES. </a:t>
            </a:r>
            <a:r>
              <a:rPr lang="en-US" b="1"/>
              <a:t>If the message isn’t a multiple of block size</a:t>
            </a:r>
            <a:r>
              <a:rPr lang="en-US"/>
              <a:t>, extra bytes (padding) are added at the end. </a:t>
            </a:r>
          </a:p>
          <a:p>
            <a:pPr algn="just"/>
            <a:r>
              <a:rPr lang="en-US"/>
              <a:t>Both the sender and the receiver must agree on the padding method, so the receiver knows where the real message ends.</a:t>
            </a:r>
          </a:p>
          <a:p>
            <a:pPr algn="just"/>
            <a:endParaRPr lang="en-US"/>
          </a:p>
        </p:txBody>
      </p:sp>
      <p:pic>
        <p:nvPicPr>
          <p:cNvPr id="7" name="Picture 6" descr="A screenshot of a computer error&#10;&#10;AI-generated content may be incorrect.">
            <a:extLst>
              <a:ext uri="{FF2B5EF4-FFF2-40B4-BE49-F238E27FC236}">
                <a16:creationId xmlns:a16="http://schemas.microsoft.com/office/drawing/2014/main" id="{E75CDE24-531F-AF8B-025A-DA8F3252EC8D}"/>
              </a:ext>
            </a:extLst>
          </p:cNvPr>
          <p:cNvPicPr>
            <a:picLocks noChangeAspect="1"/>
          </p:cNvPicPr>
          <p:nvPr/>
        </p:nvPicPr>
        <p:blipFill>
          <a:blip r:embed="rId3"/>
          <a:stretch>
            <a:fillRect/>
          </a:stretch>
        </p:blipFill>
        <p:spPr>
          <a:xfrm>
            <a:off x="458729" y="2691372"/>
            <a:ext cx="5811442" cy="2905722"/>
          </a:xfrm>
          <a:prstGeom prst="rect">
            <a:avLst/>
          </a:prstGeom>
        </p:spPr>
      </p:pic>
      <p:pic>
        <p:nvPicPr>
          <p:cNvPr id="9" name="Picture 8" descr="A chart with green squares and black text&#10;&#10;AI-generated content may be incorrect.">
            <a:extLst>
              <a:ext uri="{FF2B5EF4-FFF2-40B4-BE49-F238E27FC236}">
                <a16:creationId xmlns:a16="http://schemas.microsoft.com/office/drawing/2014/main" id="{A2DF466C-A312-AA0E-930E-158F85962044}"/>
              </a:ext>
            </a:extLst>
          </p:cNvPr>
          <p:cNvPicPr>
            <a:picLocks noChangeAspect="1"/>
          </p:cNvPicPr>
          <p:nvPr/>
        </p:nvPicPr>
        <p:blipFill>
          <a:blip r:embed="rId4"/>
          <a:stretch>
            <a:fillRect/>
          </a:stretch>
        </p:blipFill>
        <p:spPr>
          <a:xfrm>
            <a:off x="5986826" y="3619500"/>
            <a:ext cx="5810400" cy="2905200"/>
          </a:xfrm>
          <a:prstGeom prst="rect">
            <a:avLst/>
          </a:prstGeom>
        </p:spPr>
      </p:pic>
      <p:sp>
        <p:nvSpPr>
          <p:cNvPr id="15" name="Arrow: Right 14">
            <a:extLst>
              <a:ext uri="{FF2B5EF4-FFF2-40B4-BE49-F238E27FC236}">
                <a16:creationId xmlns:a16="http://schemas.microsoft.com/office/drawing/2014/main" id="{40CA1118-B0B7-4934-F1FD-6455FBD2222D}"/>
              </a:ext>
            </a:extLst>
          </p:cNvPr>
          <p:cNvSpPr/>
          <p:nvPr/>
        </p:nvSpPr>
        <p:spPr>
          <a:xfrm>
            <a:off x="6013919" y="4464477"/>
            <a:ext cx="512504" cy="484632"/>
          </a:xfrm>
          <a:prstGeom prst="rightArrow">
            <a:avLst/>
          </a:prstGeom>
          <a:ln/>
        </p:spPr>
        <p:style>
          <a:lnRef idx="1">
            <a:schemeClr val="accent3"/>
          </a:lnRef>
          <a:fillRef idx="3">
            <a:schemeClr val="accent3"/>
          </a:fillRef>
          <a:effectRef idx="2">
            <a:schemeClr val="accent3"/>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82015409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272F-E243-FC44-9903-4235BBD7179B}"/>
              </a:ext>
            </a:extLst>
          </p:cNvPr>
          <p:cNvSpPr>
            <a:spLocks noGrp="1"/>
          </p:cNvSpPr>
          <p:nvPr>
            <p:ph type="title"/>
          </p:nvPr>
        </p:nvSpPr>
        <p:spPr/>
        <p:txBody>
          <a:bodyPr/>
          <a:lstStyle/>
          <a:p>
            <a:r>
              <a:rPr lang="en-US"/>
              <a:t>Padding examples</a:t>
            </a:r>
          </a:p>
        </p:txBody>
      </p:sp>
      <p:sp>
        <p:nvSpPr>
          <p:cNvPr id="3" name="Text Placeholder 2">
            <a:extLst>
              <a:ext uri="{FF2B5EF4-FFF2-40B4-BE49-F238E27FC236}">
                <a16:creationId xmlns:a16="http://schemas.microsoft.com/office/drawing/2014/main" id="{02F98F15-EC4A-D56A-F8AD-1E234E180C21}"/>
              </a:ext>
            </a:extLst>
          </p:cNvPr>
          <p:cNvSpPr>
            <a:spLocks noGrp="1"/>
          </p:cNvSpPr>
          <p:nvPr>
            <p:ph type="body" sz="quarter" idx="10"/>
          </p:nvPr>
        </p:nvSpPr>
        <p:spPr/>
        <p:txBody>
          <a:bodyPr/>
          <a:lstStyle/>
          <a:p>
            <a:pPr marL="0" indent="0">
              <a:buNone/>
            </a:pPr>
            <a:r>
              <a:rPr lang="en-US" b="1"/>
              <a:t>Zero Byte Padding</a:t>
            </a:r>
          </a:p>
          <a:p>
            <a:r>
              <a:rPr lang="en-US"/>
              <a:t>All padding bytes are set to zero. However, this padding method is considered unreliable – particularly  if the original data ends with zero bytes – and should be reserved for legacy systems or situations where no better alternative is available.</a:t>
            </a:r>
          </a:p>
          <a:p>
            <a:pPr lvl="1"/>
            <a:r>
              <a:rPr lang="en-US">
                <a:latin typeface="Consolas" panose="020B0609020204030204" pitchFamily="49" charset="0"/>
              </a:rPr>
              <a:t>0x10 0x11 0x36 0x67 0x38 0xBC 0x03 0x21 0xEF  </a:t>
            </a:r>
            <a:r>
              <a:rPr lang="en-US" b="1">
                <a:effectLst/>
                <a:latin typeface="Consolas" panose="020B0609020204030204" pitchFamily="49" charset="0"/>
              </a:rPr>
              <a:t>0x00 </a:t>
            </a:r>
            <a:r>
              <a:rPr lang="en-US" b="1" err="1">
                <a:effectLst/>
                <a:latin typeface="Consolas" panose="020B0609020204030204" pitchFamily="49" charset="0"/>
              </a:rPr>
              <a:t>0x00</a:t>
            </a:r>
            <a:r>
              <a:rPr lang="en-US" b="1">
                <a:effectLst/>
                <a:latin typeface="Consolas" panose="020B0609020204030204" pitchFamily="49" charset="0"/>
              </a:rPr>
              <a:t> </a:t>
            </a:r>
            <a:r>
              <a:rPr lang="en-US" b="1" err="1">
                <a:effectLst/>
                <a:latin typeface="Consolas" panose="020B0609020204030204" pitchFamily="49" charset="0"/>
              </a:rPr>
              <a:t>0x00</a:t>
            </a:r>
            <a:br>
              <a:rPr lang="en-US">
                <a:latin typeface="Consolas" panose="020B0609020204030204" pitchFamily="49" charset="0"/>
              </a:rPr>
            </a:br>
            <a:r>
              <a:rPr lang="en-US">
                <a:latin typeface="Consolas" panose="020B0609020204030204" pitchFamily="49" charset="0"/>
              </a:rPr>
              <a:t>0x10 0x11 0x36 0x67 0x38 0xBC 0x03 0x21 0x00  </a:t>
            </a:r>
            <a:r>
              <a:rPr lang="en-US" b="1" err="1">
                <a:effectLst/>
                <a:latin typeface="Consolas" panose="020B0609020204030204" pitchFamily="49" charset="0"/>
              </a:rPr>
              <a:t>0x00</a:t>
            </a:r>
            <a:r>
              <a:rPr lang="en-US" b="1">
                <a:effectLst/>
                <a:latin typeface="Consolas" panose="020B0609020204030204" pitchFamily="49" charset="0"/>
              </a:rPr>
              <a:t> </a:t>
            </a:r>
            <a:r>
              <a:rPr lang="en-US" b="1" err="1">
                <a:effectLst/>
                <a:latin typeface="Consolas" panose="020B0609020204030204" pitchFamily="49" charset="0"/>
              </a:rPr>
              <a:t>0x00</a:t>
            </a:r>
            <a:r>
              <a:rPr lang="en-US" b="1">
                <a:effectLst/>
                <a:latin typeface="Consolas" panose="020B0609020204030204" pitchFamily="49" charset="0"/>
              </a:rPr>
              <a:t> </a:t>
            </a:r>
            <a:r>
              <a:rPr lang="en-US" b="1" err="1">
                <a:effectLst/>
                <a:latin typeface="Consolas" panose="020B0609020204030204" pitchFamily="49" charset="0"/>
              </a:rPr>
              <a:t>0x00</a:t>
            </a:r>
            <a:endParaRPr lang="en-US" b="1">
              <a:effectLst/>
              <a:latin typeface="Consolas" panose="020B0609020204030204" pitchFamily="49" charset="0"/>
            </a:endParaRPr>
          </a:p>
          <a:p>
            <a:pPr marL="0" indent="0">
              <a:buNone/>
            </a:pPr>
            <a:endParaRPr lang="en-US" b="1"/>
          </a:p>
          <a:p>
            <a:pPr marL="0" indent="0">
              <a:buNone/>
            </a:pPr>
            <a:r>
              <a:rPr lang="en-US" b="1"/>
              <a:t>ANSI X9.23 Padding</a:t>
            </a:r>
          </a:p>
          <a:p>
            <a:r>
              <a:rPr lang="en-US"/>
              <a:t>The last byte of the padding (thus, the last byte of the block) is the number of pad bytes. All other bytes of the padding are zeros.</a:t>
            </a:r>
          </a:p>
          <a:p>
            <a:pPr lvl="1"/>
            <a:r>
              <a:rPr lang="fr-FR">
                <a:latin typeface="Consolas" panose="020B0609020204030204" pitchFamily="49" charset="0"/>
              </a:rPr>
              <a:t>0x10 0x11 0x36 0x67 0x38 0xBC 0x03 0x21 0xEF  </a:t>
            </a:r>
            <a:r>
              <a:rPr lang="fr-FR" b="1">
                <a:effectLst/>
                <a:latin typeface="Consolas" panose="020B0609020204030204" pitchFamily="49" charset="0"/>
              </a:rPr>
              <a:t>0x00 </a:t>
            </a:r>
            <a:r>
              <a:rPr lang="fr-FR" b="1" err="1">
                <a:effectLst/>
                <a:latin typeface="Consolas" panose="020B0609020204030204" pitchFamily="49" charset="0"/>
              </a:rPr>
              <a:t>0x00</a:t>
            </a:r>
            <a:r>
              <a:rPr lang="fr-FR" b="1">
                <a:effectLst/>
                <a:latin typeface="Consolas" panose="020B0609020204030204" pitchFamily="49" charset="0"/>
              </a:rPr>
              <a:t> 0x03</a:t>
            </a:r>
            <a:endParaRPr lang="en-US">
              <a:latin typeface="Consolas" panose="020B0609020204030204" pitchFamily="49" charset="0"/>
            </a:endParaRPr>
          </a:p>
        </p:txBody>
      </p:sp>
    </p:spTree>
    <p:extLst>
      <p:ext uri="{BB962C8B-B14F-4D97-AF65-F5344CB8AC3E}">
        <p14:creationId xmlns:p14="http://schemas.microsoft.com/office/powerpoint/2010/main" val="420860774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EF9B-31B2-5FC5-BE5E-DEDF1105FC14}"/>
              </a:ext>
            </a:extLst>
          </p:cNvPr>
          <p:cNvSpPr>
            <a:spLocks noGrp="1"/>
          </p:cNvSpPr>
          <p:nvPr>
            <p:ph type="title"/>
          </p:nvPr>
        </p:nvSpPr>
        <p:spPr/>
        <p:txBody>
          <a:bodyPr/>
          <a:lstStyle/>
          <a:p>
            <a:r>
              <a:rPr lang="en-US"/>
              <a:t>Block cipher Modes of operation</a:t>
            </a:r>
          </a:p>
        </p:txBody>
      </p:sp>
      <p:sp>
        <p:nvSpPr>
          <p:cNvPr id="3" name="Text Placeholder 2">
            <a:extLst>
              <a:ext uri="{FF2B5EF4-FFF2-40B4-BE49-F238E27FC236}">
                <a16:creationId xmlns:a16="http://schemas.microsoft.com/office/drawing/2014/main" id="{7A8A6D17-8C31-1E1A-1662-A8289086C83F}"/>
              </a:ext>
            </a:extLst>
          </p:cNvPr>
          <p:cNvSpPr>
            <a:spLocks noGrp="1"/>
          </p:cNvSpPr>
          <p:nvPr>
            <p:ph type="body" sz="quarter" idx="10"/>
          </p:nvPr>
        </p:nvSpPr>
        <p:spPr>
          <a:xfrm>
            <a:off x="394774" y="1153267"/>
            <a:ext cx="11212207" cy="1530940"/>
          </a:xfrm>
        </p:spPr>
        <p:txBody>
          <a:bodyPr>
            <a:normAutofit/>
          </a:bodyPr>
          <a:lstStyle/>
          <a:p>
            <a:pPr algn="just"/>
            <a:r>
              <a:rPr lang="en-US" b="1" dirty="0"/>
              <a:t>ECB</a:t>
            </a:r>
            <a:r>
              <a:rPr lang="en-US" dirty="0"/>
              <a:t> (electronic code book) it is a straightforward mode. Input data is sliced into multiple data blocks and then are encrypted independently. The biggest disadvantage is that same input block will result in same output block for same key. This means patterns may be detected in encrypted data.</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pic>
        <p:nvPicPr>
          <p:cNvPr id="4" name="Picture 3">
            <a:extLst>
              <a:ext uri="{FF2B5EF4-FFF2-40B4-BE49-F238E27FC236}">
                <a16:creationId xmlns:a16="http://schemas.microsoft.com/office/drawing/2014/main" id="{E411E930-1C02-B295-D187-A9EC27F2B80E}"/>
              </a:ext>
            </a:extLst>
          </p:cNvPr>
          <p:cNvPicPr>
            <a:picLocks noChangeAspect="1"/>
          </p:cNvPicPr>
          <p:nvPr/>
        </p:nvPicPr>
        <p:blipFill>
          <a:blip r:embed="rId2"/>
          <a:stretch>
            <a:fillRect/>
          </a:stretch>
        </p:blipFill>
        <p:spPr>
          <a:xfrm>
            <a:off x="796412" y="2769361"/>
            <a:ext cx="9896475" cy="3391750"/>
          </a:xfrm>
          <a:prstGeom prst="rect">
            <a:avLst/>
          </a:prstGeom>
        </p:spPr>
      </p:pic>
    </p:spTree>
    <p:extLst>
      <p:ext uri="{BB962C8B-B14F-4D97-AF65-F5344CB8AC3E}">
        <p14:creationId xmlns:p14="http://schemas.microsoft.com/office/powerpoint/2010/main" val="414775083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C0CF-B181-F21F-AABE-E01BC7016853}"/>
              </a:ext>
            </a:extLst>
          </p:cNvPr>
          <p:cNvSpPr>
            <a:spLocks noGrp="1"/>
          </p:cNvSpPr>
          <p:nvPr>
            <p:ph type="title"/>
          </p:nvPr>
        </p:nvSpPr>
        <p:spPr/>
        <p:txBody>
          <a:bodyPr/>
          <a:lstStyle/>
          <a:p>
            <a:r>
              <a:rPr lang="en-US"/>
              <a:t>Block cipher Modes of operation</a:t>
            </a:r>
          </a:p>
        </p:txBody>
      </p:sp>
      <p:sp>
        <p:nvSpPr>
          <p:cNvPr id="3" name="Text Placeholder 2">
            <a:extLst>
              <a:ext uri="{FF2B5EF4-FFF2-40B4-BE49-F238E27FC236}">
                <a16:creationId xmlns:a16="http://schemas.microsoft.com/office/drawing/2014/main" id="{1FC789B8-23CE-8AEF-87B8-583EADD0A34B}"/>
              </a:ext>
            </a:extLst>
          </p:cNvPr>
          <p:cNvSpPr>
            <a:spLocks noGrp="1"/>
          </p:cNvSpPr>
          <p:nvPr>
            <p:ph type="body" sz="quarter" idx="10"/>
          </p:nvPr>
        </p:nvSpPr>
        <p:spPr/>
        <p:txBody>
          <a:bodyPr>
            <a:normAutofit fontScale="92500"/>
          </a:bodyPr>
          <a:lstStyle/>
          <a:p>
            <a:pPr algn="just">
              <a:lnSpc>
                <a:spcPct val="110000"/>
              </a:lnSpc>
            </a:pPr>
            <a:r>
              <a:rPr lang="en-US" b="1" dirty="0"/>
              <a:t>CBC</a:t>
            </a:r>
            <a:r>
              <a:rPr lang="en-US" dirty="0"/>
              <a:t> (cipher block chaining) XOR encrypted data block with next plaintext data to create diffusion in encrypted data. For first data block an IV (Initialization Vector is used).</a:t>
            </a:r>
          </a:p>
          <a:p>
            <a:pPr marL="0" indent="0" algn="just">
              <a:lnSpc>
                <a:spcPct val="110000"/>
              </a:lnSpc>
              <a:buNone/>
            </a:pPr>
            <a:r>
              <a:rPr lang="en-US" dirty="0"/>
              <a:t>   IV  doesn’t need to bee secret but the pair IV KEY must be unique.</a:t>
            </a:r>
          </a:p>
          <a:p>
            <a:pPr algn="just">
              <a:lnSpc>
                <a:spcPct val="110000"/>
              </a:lnSpc>
            </a:pPr>
            <a:r>
              <a:rPr lang="en-US" dirty="0"/>
              <a:t>Some mode of operation like </a:t>
            </a:r>
            <a:r>
              <a:rPr lang="en-US" b="1" dirty="0"/>
              <a:t>CTR</a:t>
            </a:r>
            <a:r>
              <a:rPr lang="en-US" dirty="0"/>
              <a:t> and </a:t>
            </a:r>
            <a:r>
              <a:rPr lang="en-US" b="1" dirty="0"/>
              <a:t>OFB</a:t>
            </a:r>
            <a:r>
              <a:rPr lang="en-US" dirty="0"/>
              <a:t> transform block cipher into stream cipher by encrypting IV and then XOR cipher output with plain data. Due to the XOR properties those mode of operation do not need a decryption algorithm to be implemented on system.</a:t>
            </a:r>
          </a:p>
          <a:p>
            <a:pPr algn="just">
              <a:lnSpc>
                <a:spcPct val="110000"/>
              </a:lnSpc>
            </a:pPr>
            <a:r>
              <a:rPr lang="en-US" dirty="0"/>
              <a:t>Some operation modes are vulnerable to bit changes in encrypted data. These changes can come from transmission errors or from an attacker.  In some case like </a:t>
            </a:r>
            <a:r>
              <a:rPr lang="en-US" b="1" dirty="0"/>
              <a:t>CBC</a:t>
            </a:r>
            <a:r>
              <a:rPr lang="en-US" dirty="0"/>
              <a:t> one bit change will lead to a change of corresponding byte in plain data and bad decryption of the next block. This means that one change in IV for decrypting algorithm will can provide valid decrypted data, but content is modified.</a:t>
            </a:r>
          </a:p>
          <a:p>
            <a:pPr algn="just">
              <a:lnSpc>
                <a:spcPct val="110000"/>
              </a:lnSpc>
            </a:pPr>
            <a:r>
              <a:rPr lang="en-US" dirty="0"/>
              <a:t>To prevent this type of vulnerabilities we should use operation modes that provide authentication like </a:t>
            </a:r>
            <a:r>
              <a:rPr lang="en-US" b="1" dirty="0"/>
              <a:t>CCM</a:t>
            </a:r>
            <a:r>
              <a:rPr lang="en-US" dirty="0"/>
              <a:t> or </a:t>
            </a:r>
            <a:r>
              <a:rPr lang="en-US" b="1" dirty="0"/>
              <a:t>GCM</a:t>
            </a:r>
            <a:r>
              <a:rPr lang="en-US" dirty="0"/>
              <a:t>. </a:t>
            </a:r>
          </a:p>
        </p:txBody>
      </p:sp>
    </p:spTree>
    <p:extLst>
      <p:ext uri="{BB962C8B-B14F-4D97-AF65-F5344CB8AC3E}">
        <p14:creationId xmlns:p14="http://schemas.microsoft.com/office/powerpoint/2010/main" val="188995763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C22A-1486-AF5A-9D61-43CD9A4AD36A}"/>
              </a:ext>
            </a:extLst>
          </p:cNvPr>
          <p:cNvSpPr>
            <a:spLocks noGrp="1"/>
          </p:cNvSpPr>
          <p:nvPr>
            <p:ph type="title"/>
          </p:nvPr>
        </p:nvSpPr>
        <p:spPr/>
        <p:txBody>
          <a:bodyPr/>
          <a:lstStyle/>
          <a:p>
            <a:r>
              <a:rPr lang="en-US"/>
              <a:t>Block cipher Modes of operation</a:t>
            </a:r>
          </a:p>
        </p:txBody>
      </p:sp>
      <p:pic>
        <p:nvPicPr>
          <p:cNvPr id="4" name="Picture 3" descr="A diagram of a blockchain&#10;&#10;Description automatically generated">
            <a:extLst>
              <a:ext uri="{FF2B5EF4-FFF2-40B4-BE49-F238E27FC236}">
                <a16:creationId xmlns:a16="http://schemas.microsoft.com/office/drawing/2014/main" id="{E1F14731-2185-6E80-768C-04C3680DF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123" y="741088"/>
            <a:ext cx="9952475" cy="5930265"/>
          </a:xfrm>
          <a:prstGeom prst="rect">
            <a:avLst/>
          </a:prstGeom>
        </p:spPr>
      </p:pic>
    </p:spTree>
    <p:extLst>
      <p:ext uri="{BB962C8B-B14F-4D97-AF65-F5344CB8AC3E}">
        <p14:creationId xmlns:p14="http://schemas.microsoft.com/office/powerpoint/2010/main" val="603782162"/>
      </p:ext>
    </p:extLst>
  </p:cSld>
  <p:clrMapOvr>
    <a:masterClrMapping/>
  </p:clrMapOvr>
  <p:transition>
    <p:fade/>
  </p:transition>
</p:sld>
</file>

<file path=ppt/theme/theme1.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2.xml><?xml version="1.0" encoding="utf-8"?>
<a:theme xmlns:a="http://schemas.openxmlformats.org/drawingml/2006/main" name="Light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FAF803D6-8BEE-0B44-97F5-F6B70BC96B21}"/>
    </a:ext>
  </a:extLst>
</a:theme>
</file>

<file path=ppt/theme/theme3.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4.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5.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6.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7.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C166F65F856A479633CBB32FFBCD8A" ma:contentTypeVersion="14" ma:contentTypeDescription="Create a new document." ma:contentTypeScope="" ma:versionID="34645af07e47b8867eabb3e8817eb03c">
  <xsd:schema xmlns:xsd="http://www.w3.org/2001/XMLSchema" xmlns:xs="http://www.w3.org/2001/XMLSchema" xmlns:p="http://schemas.microsoft.com/office/2006/metadata/properties" xmlns:ns3="eec5b72c-c89a-42f0-a91b-9b1d221e1b9e" xmlns:ns4="cd998c22-686c-4e59-b0ff-cfd87bfac48d" targetNamespace="http://schemas.microsoft.com/office/2006/metadata/properties" ma:root="true" ma:fieldsID="10e913c550984f97f02629947cd12355" ns3:_="" ns4:_="">
    <xsd:import namespace="eec5b72c-c89a-42f0-a91b-9b1d221e1b9e"/>
    <xsd:import namespace="cd998c22-686c-4e59-b0ff-cfd87bfac48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GenerationTime" minOccurs="0"/>
                <xsd:element ref="ns3:MediaServiceEventHashCode" minOccurs="0"/>
                <xsd:element ref="ns3:MediaLengthInSeconds" minOccurs="0"/>
                <xsd:element ref="ns3:_activity" minOccurs="0"/>
                <xsd:element ref="ns3:MediaServiceOCR"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c5b72c-c89a-42f0-a91b-9b1d221e1b9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d998c22-686c-4e59-b0ff-cfd87bfac48d"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d998c22-686c-4e59-b0ff-cfd87bfac48d">
      <UserInfo>
        <DisplayName>Birgit Ahlborn</DisplayName>
        <AccountId>28</AccountId>
        <AccountType/>
      </UserInfo>
      <UserInfo>
        <DisplayName>Melissa Dailey</DisplayName>
        <AccountId>70</AccountId>
        <AccountType/>
      </UserInfo>
      <UserInfo>
        <DisplayName>Jan Kiker</DisplayName>
        <AccountId>36</AccountId>
        <AccountType/>
      </UserInfo>
      <UserInfo>
        <DisplayName>Lindsey Strobel</DisplayName>
        <AccountId>148</AccountId>
        <AccountType/>
      </UserInfo>
      <UserInfo>
        <DisplayName>Ann-Kathrin Augustin</DisplayName>
        <AccountId>55</AccountId>
        <AccountType/>
      </UserInfo>
      <UserInfo>
        <DisplayName>Shelley McNamara</DisplayName>
        <AccountId>10</AccountId>
        <AccountType/>
      </UserInfo>
    </SharedWithUsers>
    <_activity xmlns="eec5b72c-c89a-42f0-a91b-9b1d221e1b9e" xsi:nil="true"/>
  </documentManagement>
</p:properties>
</file>

<file path=customXml/itemProps1.xml><?xml version="1.0" encoding="utf-8"?>
<ds:datastoreItem xmlns:ds="http://schemas.openxmlformats.org/officeDocument/2006/customXml" ds:itemID="{7B78E3B7-C7EB-4D3A-BB65-933A2D23009B}">
  <ds:schemaRefs>
    <ds:schemaRef ds:uri="http://schemas.microsoft.com/sharepoint/v3/contenttype/forms"/>
  </ds:schemaRefs>
</ds:datastoreItem>
</file>

<file path=customXml/itemProps2.xml><?xml version="1.0" encoding="utf-8"?>
<ds:datastoreItem xmlns:ds="http://schemas.openxmlformats.org/officeDocument/2006/customXml" ds:itemID="{A67483A3-71DD-475B-8017-4FE4D40C318B}">
  <ds:schemaRefs>
    <ds:schemaRef ds:uri="cd998c22-686c-4e59-b0ff-cfd87bfac48d"/>
    <ds:schemaRef ds:uri="eec5b72c-c89a-42f0-a91b-9b1d221e1b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8521B7-5C3E-4019-920B-6CEAFC0DCCDB}">
  <ds:schemaRefs>
    <ds:schemaRef ds:uri="http://purl.org/dc/dcmitype/"/>
    <ds:schemaRef ds:uri="http://schemas.microsoft.com/office/2006/metadata/properties"/>
    <ds:schemaRef ds:uri="http://purl.org/dc/elements/1.1/"/>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cd998c22-686c-4e59-b0ff-cfd87bfac48d"/>
    <ds:schemaRef ds:uri="eec5b72c-c89a-42f0-a91b-9b1d221e1b9e"/>
  </ds:schemaRefs>
</ds:datastoreItem>
</file>

<file path=docProps/app.xml><?xml version="1.0" encoding="utf-8"?>
<Properties xmlns="http://schemas.openxmlformats.org/officeDocument/2006/extended-properties" xmlns:vt="http://schemas.openxmlformats.org/officeDocument/2006/docPropsVTypes">
  <Template>NXP-Template-Light-Dark-Mode-Public (1)</Template>
  <TotalTime>0</TotalTime>
  <Words>11989</Words>
  <Application>Microsoft Office PowerPoint</Application>
  <PresentationFormat>Widescreen</PresentationFormat>
  <Paragraphs>865</Paragraphs>
  <Slides>126</Slides>
  <Notes>41</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126</vt:i4>
      </vt:variant>
    </vt:vector>
  </HeadingPairs>
  <TitlesOfParts>
    <vt:vector size="141" baseType="lpstr">
      <vt:lpstr>Courier New</vt:lpstr>
      <vt:lpstr>Poppins SemiBold</vt:lpstr>
      <vt:lpstr>Consolas</vt:lpstr>
      <vt:lpstr>Arial</vt:lpstr>
      <vt:lpstr>Calibri</vt:lpstr>
      <vt:lpstr>Poppins</vt:lpstr>
      <vt:lpstr>Wingdings</vt:lpstr>
      <vt:lpstr>Cambria Math</vt:lpstr>
      <vt:lpstr>Light mode | title + logo</vt:lpstr>
      <vt:lpstr>Light mode | content layouts</vt:lpstr>
      <vt:lpstr>Dark mode | title + logo</vt:lpstr>
      <vt:lpstr>Dark mode | content layouts</vt:lpstr>
      <vt:lpstr>Light mode | title + logo</vt:lpstr>
      <vt:lpstr>Dark mode | title + logo</vt:lpstr>
      <vt:lpstr>Dark mode | content layouts</vt:lpstr>
      <vt:lpstr>NXP SUMMER SCHOOL 2025</vt:lpstr>
      <vt:lpstr>WHO AM I </vt:lpstr>
      <vt:lpstr>Ground RULES </vt:lpstr>
      <vt:lpstr>Embedded Systems Introduction</vt:lpstr>
      <vt:lpstr>What is an embedded system? </vt:lpstr>
      <vt:lpstr>The characteristics of an embedded system  </vt:lpstr>
      <vt:lpstr>Microcontroller versus Microprocessor  </vt:lpstr>
      <vt:lpstr>Example processor classification</vt:lpstr>
      <vt:lpstr>System architectures </vt:lpstr>
      <vt:lpstr>Embedded processors</vt:lpstr>
      <vt:lpstr>Registers</vt:lpstr>
      <vt:lpstr>Instruction sets </vt:lpstr>
      <vt:lpstr>ARM Microcontroller instruction set ARCHITECTUREs</vt:lpstr>
      <vt:lpstr>PowerPoint Presentation</vt:lpstr>
      <vt:lpstr>Memories</vt:lpstr>
      <vt:lpstr>Memory types</vt:lpstr>
      <vt:lpstr>GPIO General Purpose Input Output</vt:lpstr>
      <vt:lpstr>How does GPIO work internally?</vt:lpstr>
      <vt:lpstr>GPIO Modes </vt:lpstr>
      <vt:lpstr>Input Mode</vt:lpstr>
      <vt:lpstr>Floating point</vt:lpstr>
      <vt:lpstr>Output Mode</vt:lpstr>
      <vt:lpstr>Output Mode</vt:lpstr>
      <vt:lpstr>Debounce</vt:lpstr>
      <vt:lpstr>Debounce – software approach</vt:lpstr>
      <vt:lpstr>C PRIMER</vt:lpstr>
      <vt:lpstr>Representation of data in memory</vt:lpstr>
      <vt:lpstr>Pointers</vt:lpstr>
      <vt:lpstr>Structs</vt:lpstr>
      <vt:lpstr>Memory zones</vt:lpstr>
      <vt:lpstr>Memory zones</vt:lpstr>
      <vt:lpstr>Memory zones</vt:lpstr>
      <vt:lpstr>Memory zones</vt:lpstr>
      <vt:lpstr>Volatile and static</vt:lpstr>
      <vt:lpstr>String literal</vt:lpstr>
      <vt:lpstr>Preprocessor defines</vt:lpstr>
      <vt:lpstr>Steps in the compilation of a C program</vt:lpstr>
      <vt:lpstr>Bitwise operations</vt:lpstr>
      <vt:lpstr>Interrupts</vt:lpstr>
      <vt:lpstr>Interrupts</vt:lpstr>
      <vt:lpstr>Polling</vt:lpstr>
      <vt:lpstr>Hardware interrupt Common terms </vt:lpstr>
      <vt:lpstr>INTERRUPTS</vt:lpstr>
      <vt:lpstr>Interrupts</vt:lpstr>
      <vt:lpstr>NVIC </vt:lpstr>
      <vt:lpstr>NVIC</vt:lpstr>
      <vt:lpstr>TIMER</vt:lpstr>
      <vt:lpstr>TIMER</vt:lpstr>
      <vt:lpstr>TIMER FOR M=999</vt:lpstr>
      <vt:lpstr>Periodic Timers </vt:lpstr>
      <vt:lpstr>Delay TIMER </vt:lpstr>
      <vt:lpstr>Systick</vt:lpstr>
      <vt:lpstr>PWM</vt:lpstr>
      <vt:lpstr>PWM</vt:lpstr>
      <vt:lpstr>Controlling LED Intensity with a PWM Timer </vt:lpstr>
      <vt:lpstr>UART</vt:lpstr>
      <vt:lpstr>UART </vt:lpstr>
      <vt:lpstr>UART </vt:lpstr>
      <vt:lpstr>PowerPoint Presentation</vt:lpstr>
      <vt:lpstr>UART</vt:lpstr>
      <vt:lpstr>UART SIGNALS</vt:lpstr>
      <vt:lpstr>TESTING</vt:lpstr>
      <vt:lpstr>What is testing</vt:lpstr>
      <vt:lpstr>Types of testing</vt:lpstr>
      <vt:lpstr>Continuous testing</vt:lpstr>
      <vt:lpstr>Why is testing important</vt:lpstr>
      <vt:lpstr>Best practices</vt:lpstr>
      <vt:lpstr>Metrics and reporting</vt:lpstr>
      <vt:lpstr>Test driven development</vt:lpstr>
      <vt:lpstr>Complexity of testing</vt:lpstr>
      <vt:lpstr>Example of function testing</vt:lpstr>
      <vt:lpstr>Example of function testing</vt:lpstr>
      <vt:lpstr>Example of function testing</vt:lpstr>
      <vt:lpstr>Mock interview</vt:lpstr>
      <vt:lpstr>CRYPTOGRAPHY</vt:lpstr>
      <vt:lpstr>Cryptography</vt:lpstr>
      <vt:lpstr>Terminology</vt:lpstr>
      <vt:lpstr>Terminology</vt:lpstr>
      <vt:lpstr>Terminology</vt:lpstr>
      <vt:lpstr>History of Cryptography</vt:lpstr>
      <vt:lpstr>History of Cryptography</vt:lpstr>
      <vt:lpstr>History of Cryptography</vt:lpstr>
      <vt:lpstr>History of Cryptography</vt:lpstr>
      <vt:lpstr>Goal and Services</vt:lpstr>
      <vt:lpstr>Goal and Services</vt:lpstr>
      <vt:lpstr>Goal and Services</vt:lpstr>
      <vt:lpstr>The Need for Confidentiality</vt:lpstr>
      <vt:lpstr>Symmetric Key Cryptography</vt:lpstr>
      <vt:lpstr>Symmetric Key Cryptography</vt:lpstr>
      <vt:lpstr>Perfect Secrecy</vt:lpstr>
      <vt:lpstr>Perfect Secrecy – One Time Pad</vt:lpstr>
      <vt:lpstr>Indistinguishability</vt:lpstr>
      <vt:lpstr>The Problem Remains</vt:lpstr>
      <vt:lpstr>Symmetric Key Cryptography</vt:lpstr>
      <vt:lpstr>Padding</vt:lpstr>
      <vt:lpstr>Padding examples</vt:lpstr>
      <vt:lpstr>Block cipher Modes of operation</vt:lpstr>
      <vt:lpstr>Block cipher Modes of operation</vt:lpstr>
      <vt:lpstr>Block cipher Modes of operation</vt:lpstr>
      <vt:lpstr>The Need for Data Integrity</vt:lpstr>
      <vt:lpstr>Hash Functions</vt:lpstr>
      <vt:lpstr>Hash Functions</vt:lpstr>
      <vt:lpstr>PowerPoint Presentation</vt:lpstr>
      <vt:lpstr>Collusion Discovery</vt:lpstr>
      <vt:lpstr>SHA</vt:lpstr>
      <vt:lpstr>The Need for Authentication</vt:lpstr>
      <vt:lpstr>Message Authentication Code (MAC) </vt:lpstr>
      <vt:lpstr>Key Management</vt:lpstr>
      <vt:lpstr>Asymmetric Key Cryptography</vt:lpstr>
      <vt:lpstr>Asymmetric Key Cryptography</vt:lpstr>
      <vt:lpstr>Asymmetric Key Cryptography – Key Exchange (Diffie – Hellman)</vt:lpstr>
      <vt:lpstr>Asymmetric Key Cryptography – Encryption &amp; Decryption</vt:lpstr>
      <vt:lpstr>The Need for Non-Repudiation</vt:lpstr>
      <vt:lpstr>Asymmetric Key Cryptography – Digital Signature Algorithms</vt:lpstr>
      <vt:lpstr>From Public Key Cryptography to Trapdoor Functions</vt:lpstr>
      <vt:lpstr>RSA</vt:lpstr>
      <vt:lpstr>RSA Algorithm Example </vt:lpstr>
      <vt:lpstr>RSA Cryptanalysis</vt:lpstr>
      <vt:lpstr>ECC</vt:lpstr>
      <vt:lpstr>ECC Algorithms</vt:lpstr>
      <vt:lpstr>Summary</vt:lpstr>
      <vt:lpstr>TLS 1.3 – Integrating Cryptographic Algorithms</vt:lpstr>
      <vt:lpstr>TLS 1.3 – Integrating Cryptographic Algorithms</vt:lpstr>
      <vt:lpstr>TLS 1.3 – Integrating Cryptographic Algorithms</vt:lpstr>
      <vt:lpstr>The future is here: Post Quantum Cryptography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SUMMER SCHOOL 2024</dc:title>
  <dc:creator>Mihai Toader</dc:creator>
  <dc:description>V2.7, updated 01312024</dc:description>
  <cp:lastModifiedBy>Mihai Toader</cp:lastModifiedBy>
  <cp:revision>3</cp:revision>
  <dcterms:created xsi:type="dcterms:W3CDTF">2024-07-12T09:11:37Z</dcterms:created>
  <dcterms:modified xsi:type="dcterms:W3CDTF">2025-07-16T12:42:09Z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0x01010029C166F65F856A479633CBB32FFBCD8A</vt:lpwstr>
  </property>
</Properties>
</file>